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8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9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0.xml" ContentType="application/vnd.openxmlformats-officedocument.theme+xml"/>
  <Override PartName="/ppt/slideLayouts/slideLayout154.xml" ContentType="application/vnd.openxmlformats-officedocument.presentationml.slideLayout+xml"/>
  <Override PartName="/ppt/theme/theme11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2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7" r:id="rId3"/>
    <p:sldMasterId id="2147483707" r:id="rId4"/>
    <p:sldMasterId id="2147483721" r:id="rId5"/>
    <p:sldMasterId id="2147483723" r:id="rId6"/>
    <p:sldMasterId id="2147483746" r:id="rId7"/>
    <p:sldMasterId id="2147483762" r:id="rId8"/>
    <p:sldMasterId id="2147483778" r:id="rId9"/>
    <p:sldMasterId id="2147483808" r:id="rId10"/>
    <p:sldMasterId id="2147483824" r:id="rId11"/>
    <p:sldMasterId id="2147483826" r:id="rId12"/>
    <p:sldMasterId id="2147483846" r:id="rId13"/>
  </p:sldMasterIdLst>
  <p:notesMasterIdLst>
    <p:notesMasterId r:id="rId32"/>
  </p:notesMasterIdLst>
  <p:sldIdLst>
    <p:sldId id="257" r:id="rId14"/>
    <p:sldId id="258" r:id="rId15"/>
    <p:sldId id="267" r:id="rId16"/>
    <p:sldId id="268" r:id="rId17"/>
    <p:sldId id="264" r:id="rId18"/>
    <p:sldId id="261" r:id="rId19"/>
    <p:sldId id="270" r:id="rId20"/>
    <p:sldId id="272" r:id="rId21"/>
    <p:sldId id="273" r:id="rId22"/>
    <p:sldId id="274" r:id="rId23"/>
    <p:sldId id="263" r:id="rId24"/>
    <p:sldId id="275" r:id="rId25"/>
    <p:sldId id="277" r:id="rId26"/>
    <p:sldId id="276" r:id="rId27"/>
    <p:sldId id="279" r:id="rId28"/>
    <p:sldId id="278" r:id="rId29"/>
    <p:sldId id="280" r:id="rId30"/>
    <p:sldId id="26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99FF"/>
    <a:srgbClr val="D0D0D0"/>
    <a:srgbClr val="E61A04"/>
    <a:srgbClr val="F4F7FA"/>
    <a:srgbClr val="F5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C6E41-DC3A-422E-BE65-989A58356F27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AE5C3-97F0-42E1-9309-219B895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15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0bd74dec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0bd74dec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16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6b373fa0a7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6b373fa0a7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861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0bd74dec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0bd74dec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63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6b373fa0a7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6b373fa0a7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923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99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9.xml"/><Relationship Id="rId4" Type="http://schemas.openxmlformats.org/officeDocument/2006/relationships/hyperlink" Target="http://bit.ly/2TtBDfr" TargetMode="Externa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26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2537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4" y="164638"/>
            <a:ext cx="9840416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51584" y="932723"/>
            <a:ext cx="9840416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91545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6232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86499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86765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4437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56659"/>
            <a:ext cx="311966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000" y="356659"/>
            <a:ext cx="566462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5309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87488" y="0"/>
            <a:ext cx="37444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19532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700808"/>
            <a:ext cx="12192000" cy="3456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2934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38065" y="668224"/>
            <a:ext cx="5568000" cy="556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2596420" y="1326579"/>
            <a:ext cx="4251291" cy="4251291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1208596" y="1940210"/>
            <a:ext cx="1910472" cy="3024012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271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447643" cy="5157192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690754" y="1658402"/>
            <a:ext cx="6501247" cy="51995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39310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4663" y="2148909"/>
            <a:ext cx="372191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078560" y="2148909"/>
            <a:ext cx="372191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84" y="1985895"/>
            <a:ext cx="4047233" cy="40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15408" y="2138307"/>
            <a:ext cx="3725296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8495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1" y="3721192"/>
            <a:ext cx="5088565" cy="25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82712" y="4082039"/>
            <a:ext cx="2378041" cy="1744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7302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056881" y="666492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96921" y="4026866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418948" y="1806532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2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21823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60930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4460000" cy="27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60000" y="3765767"/>
            <a:ext cx="44600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301890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60000" y="2867800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258167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60000" y="1147200"/>
            <a:ext cx="7481600" cy="49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50529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701600" y="2019200"/>
            <a:ext cx="4788800" cy="1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3701600" y="3916800"/>
            <a:ext cx="4788800" cy="1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5"/>
          <p:cNvGrpSpPr/>
          <p:nvPr/>
        </p:nvGrpSpPr>
        <p:grpSpPr>
          <a:xfrm>
            <a:off x="8913844" y="838257"/>
            <a:ext cx="2042529" cy="1480279"/>
            <a:chOff x="6418270" y="761967"/>
            <a:chExt cx="1531897" cy="1110209"/>
          </a:xfrm>
        </p:grpSpPr>
        <p:sp>
          <p:nvSpPr>
            <p:cNvPr id="25" name="Google Shape;25;p5"/>
            <p:cNvSpPr/>
            <p:nvPr/>
          </p:nvSpPr>
          <p:spPr>
            <a:xfrm>
              <a:off x="6671186" y="1121765"/>
              <a:ext cx="134523" cy="286940"/>
            </a:xfrm>
            <a:custGeom>
              <a:avLst/>
              <a:gdLst/>
              <a:ahLst/>
              <a:cxnLst/>
              <a:rect l="l" t="t" r="r" b="b"/>
              <a:pathLst>
                <a:path w="4195" h="8948" extrusionOk="0">
                  <a:moveTo>
                    <a:pt x="192" y="0"/>
                  </a:moveTo>
                  <a:cubicBezTo>
                    <a:pt x="181" y="0"/>
                    <a:pt x="173" y="3"/>
                    <a:pt x="167" y="9"/>
                  </a:cubicBezTo>
                  <a:lnTo>
                    <a:pt x="151" y="9"/>
                  </a:lnTo>
                  <a:cubicBezTo>
                    <a:pt x="0" y="159"/>
                    <a:pt x="1471" y="1830"/>
                    <a:pt x="2523" y="4286"/>
                  </a:cubicBezTo>
                  <a:cubicBezTo>
                    <a:pt x="3605" y="6733"/>
                    <a:pt x="3808" y="8948"/>
                    <a:pt x="4025" y="8948"/>
                  </a:cubicBezTo>
                  <a:cubicBezTo>
                    <a:pt x="4025" y="8948"/>
                    <a:pt x="4026" y="8948"/>
                    <a:pt x="4027" y="8948"/>
                  </a:cubicBezTo>
                  <a:cubicBezTo>
                    <a:pt x="4127" y="8948"/>
                    <a:pt x="4194" y="8380"/>
                    <a:pt x="4111" y="7461"/>
                  </a:cubicBezTo>
                  <a:cubicBezTo>
                    <a:pt x="4060" y="6926"/>
                    <a:pt x="3977" y="6391"/>
                    <a:pt x="3843" y="5873"/>
                  </a:cubicBezTo>
                  <a:cubicBezTo>
                    <a:pt x="3509" y="4587"/>
                    <a:pt x="2991" y="3367"/>
                    <a:pt x="2273" y="2264"/>
                  </a:cubicBezTo>
                  <a:cubicBezTo>
                    <a:pt x="1989" y="1796"/>
                    <a:pt x="1654" y="1379"/>
                    <a:pt x="1304" y="978"/>
                  </a:cubicBezTo>
                  <a:cubicBezTo>
                    <a:pt x="737" y="335"/>
                    <a:pt x="311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6784769" y="761967"/>
              <a:ext cx="42361" cy="705677"/>
            </a:xfrm>
            <a:custGeom>
              <a:avLst/>
              <a:gdLst/>
              <a:ahLst/>
              <a:cxnLst/>
              <a:rect l="l" t="t" r="r" b="b"/>
              <a:pathLst>
                <a:path w="1321" h="22006" extrusionOk="0">
                  <a:moveTo>
                    <a:pt x="351" y="0"/>
                  </a:moveTo>
                  <a:cubicBezTo>
                    <a:pt x="251" y="0"/>
                    <a:pt x="151" y="1237"/>
                    <a:pt x="84" y="3242"/>
                  </a:cubicBezTo>
                  <a:cubicBezTo>
                    <a:pt x="34" y="5230"/>
                    <a:pt x="1" y="7987"/>
                    <a:pt x="84" y="11028"/>
                  </a:cubicBezTo>
                  <a:cubicBezTo>
                    <a:pt x="151" y="14086"/>
                    <a:pt x="368" y="16843"/>
                    <a:pt x="602" y="18831"/>
                  </a:cubicBezTo>
                  <a:cubicBezTo>
                    <a:pt x="851" y="20789"/>
                    <a:pt x="1116" y="22006"/>
                    <a:pt x="1218" y="22006"/>
                  </a:cubicBezTo>
                  <a:cubicBezTo>
                    <a:pt x="1219" y="22006"/>
                    <a:pt x="1220" y="22006"/>
                    <a:pt x="1220" y="22006"/>
                  </a:cubicBezTo>
                  <a:cubicBezTo>
                    <a:pt x="1321" y="21989"/>
                    <a:pt x="1237" y="20769"/>
                    <a:pt x="1120" y="18781"/>
                  </a:cubicBezTo>
                  <a:cubicBezTo>
                    <a:pt x="1020" y="16792"/>
                    <a:pt x="886" y="14052"/>
                    <a:pt x="819" y="11011"/>
                  </a:cubicBezTo>
                  <a:cubicBezTo>
                    <a:pt x="736" y="7987"/>
                    <a:pt x="686" y="5230"/>
                    <a:pt x="602" y="3242"/>
                  </a:cubicBezTo>
                  <a:cubicBezTo>
                    <a:pt x="535" y="1237"/>
                    <a:pt x="452" y="0"/>
                    <a:pt x="3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6817991" y="912460"/>
              <a:ext cx="151134" cy="513401"/>
            </a:xfrm>
            <a:custGeom>
              <a:avLst/>
              <a:gdLst/>
              <a:ahLst/>
              <a:cxnLst/>
              <a:rect l="l" t="t" r="r" b="b"/>
              <a:pathLst>
                <a:path w="4713" h="16010" extrusionOk="0">
                  <a:moveTo>
                    <a:pt x="4620" y="0"/>
                  </a:moveTo>
                  <a:cubicBezTo>
                    <a:pt x="4511" y="0"/>
                    <a:pt x="3974" y="764"/>
                    <a:pt x="3342" y="2108"/>
                  </a:cubicBezTo>
                  <a:cubicBezTo>
                    <a:pt x="2540" y="3929"/>
                    <a:pt x="1872" y="5800"/>
                    <a:pt x="1354" y="7705"/>
                  </a:cubicBezTo>
                  <a:cubicBezTo>
                    <a:pt x="819" y="9627"/>
                    <a:pt x="418" y="11565"/>
                    <a:pt x="184" y="13536"/>
                  </a:cubicBezTo>
                  <a:cubicBezTo>
                    <a:pt x="0" y="15057"/>
                    <a:pt x="84" y="16009"/>
                    <a:pt x="184" y="16009"/>
                  </a:cubicBezTo>
                  <a:cubicBezTo>
                    <a:pt x="285" y="16009"/>
                    <a:pt x="385" y="15090"/>
                    <a:pt x="686" y="13620"/>
                  </a:cubicBezTo>
                  <a:cubicBezTo>
                    <a:pt x="986" y="12133"/>
                    <a:pt x="1454" y="10111"/>
                    <a:pt x="2072" y="7906"/>
                  </a:cubicBezTo>
                  <a:cubicBezTo>
                    <a:pt x="2691" y="5700"/>
                    <a:pt x="3309" y="3729"/>
                    <a:pt x="3827" y="2308"/>
                  </a:cubicBezTo>
                  <a:cubicBezTo>
                    <a:pt x="4328" y="905"/>
                    <a:pt x="4712" y="53"/>
                    <a:pt x="4629" y="3"/>
                  </a:cubicBezTo>
                  <a:cubicBezTo>
                    <a:pt x="4626" y="1"/>
                    <a:pt x="4623" y="0"/>
                    <a:pt x="462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6640113" y="1386706"/>
              <a:ext cx="332219" cy="243296"/>
            </a:xfrm>
            <a:custGeom>
              <a:avLst/>
              <a:gdLst/>
              <a:ahLst/>
              <a:cxnLst/>
              <a:rect l="l" t="t" r="r" b="b"/>
              <a:pathLst>
                <a:path w="10360" h="7587" extrusionOk="0">
                  <a:moveTo>
                    <a:pt x="0" y="1"/>
                  </a:moveTo>
                  <a:lnTo>
                    <a:pt x="0" y="2423"/>
                  </a:lnTo>
                  <a:cubicBezTo>
                    <a:pt x="0" y="5280"/>
                    <a:pt x="2323" y="7586"/>
                    <a:pt x="5180" y="7586"/>
                  </a:cubicBezTo>
                  <a:cubicBezTo>
                    <a:pt x="8037" y="7586"/>
                    <a:pt x="10360" y="5280"/>
                    <a:pt x="10360" y="2423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6640113" y="1449943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0"/>
                  </a:moveTo>
                  <a:cubicBezTo>
                    <a:pt x="2339" y="0"/>
                    <a:pt x="0" y="34"/>
                    <a:pt x="0" y="67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67"/>
                  </a:cubicBezTo>
                  <a:cubicBezTo>
                    <a:pt x="10443" y="34"/>
                    <a:pt x="8104" y="0"/>
                    <a:pt x="52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6640113" y="1471365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1"/>
                  </a:moveTo>
                  <a:cubicBezTo>
                    <a:pt x="2339" y="1"/>
                    <a:pt x="0" y="34"/>
                    <a:pt x="0" y="84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84"/>
                  </a:cubicBezTo>
                  <a:cubicBezTo>
                    <a:pt x="10443" y="34"/>
                    <a:pt x="8104" y="1"/>
                    <a:pt x="52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6418270" y="1629970"/>
              <a:ext cx="1531897" cy="88955"/>
            </a:xfrm>
            <a:custGeom>
              <a:avLst/>
              <a:gdLst/>
              <a:ahLst/>
              <a:cxnLst/>
              <a:rect l="l" t="t" r="r" b="b"/>
              <a:pathLst>
                <a:path w="47771" h="2774" extrusionOk="0">
                  <a:moveTo>
                    <a:pt x="1" y="0"/>
                  </a:moveTo>
                  <a:lnTo>
                    <a:pt x="1" y="2774"/>
                  </a:lnTo>
                  <a:lnTo>
                    <a:pt x="47771" y="2774"/>
                  </a:lnTo>
                  <a:lnTo>
                    <a:pt x="477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6708673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7548809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7258951" y="1305800"/>
              <a:ext cx="481718" cy="322054"/>
            </a:xfrm>
            <a:custGeom>
              <a:avLst/>
              <a:gdLst/>
              <a:ahLst/>
              <a:cxnLst/>
              <a:rect l="l" t="t" r="r" b="b"/>
              <a:pathLst>
                <a:path w="15022" h="10043" extrusionOk="0">
                  <a:moveTo>
                    <a:pt x="1087" y="1"/>
                  </a:moveTo>
                  <a:lnTo>
                    <a:pt x="1" y="10042"/>
                  </a:lnTo>
                  <a:lnTo>
                    <a:pt x="13869" y="10042"/>
                  </a:lnTo>
                  <a:lnTo>
                    <a:pt x="150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278256" y="1329370"/>
              <a:ext cx="433488" cy="281328"/>
            </a:xfrm>
            <a:custGeom>
              <a:avLst/>
              <a:gdLst/>
              <a:ahLst/>
              <a:cxnLst/>
              <a:rect l="l" t="t" r="r" b="b"/>
              <a:pathLst>
                <a:path w="13518" h="8773" extrusionOk="0">
                  <a:moveTo>
                    <a:pt x="1053" y="1"/>
                  </a:moveTo>
                  <a:lnTo>
                    <a:pt x="0" y="8773"/>
                  </a:lnTo>
                  <a:lnTo>
                    <a:pt x="12515" y="8773"/>
                  </a:lnTo>
                  <a:lnTo>
                    <a:pt x="13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358617" y="1376541"/>
              <a:ext cx="266321" cy="187018"/>
            </a:xfrm>
            <a:custGeom>
              <a:avLst/>
              <a:gdLst/>
              <a:ahLst/>
              <a:cxnLst/>
              <a:rect l="l" t="t" r="r" b="b"/>
              <a:pathLst>
                <a:path w="8305" h="5832" extrusionOk="0">
                  <a:moveTo>
                    <a:pt x="652" y="0"/>
                  </a:moveTo>
                  <a:lnTo>
                    <a:pt x="0" y="5831"/>
                  </a:lnTo>
                  <a:lnTo>
                    <a:pt x="7904" y="5831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7703663" y="1432787"/>
              <a:ext cx="112557" cy="196670"/>
            </a:xfrm>
            <a:custGeom>
              <a:avLst/>
              <a:gdLst/>
              <a:ahLst/>
              <a:cxnLst/>
              <a:rect l="l" t="t" r="r" b="b"/>
              <a:pathLst>
                <a:path w="3510" h="6133" extrusionOk="0">
                  <a:moveTo>
                    <a:pt x="686" y="0"/>
                  </a:moveTo>
                  <a:lnTo>
                    <a:pt x="1" y="6082"/>
                  </a:lnTo>
                  <a:lnTo>
                    <a:pt x="3510" y="6133"/>
                  </a:lnTo>
                  <a:lnTo>
                    <a:pt x="652" y="36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8" name="Google Shape;38;p5"/>
          <p:cNvGrpSpPr/>
          <p:nvPr/>
        </p:nvGrpSpPr>
        <p:grpSpPr>
          <a:xfrm>
            <a:off x="592657" y="956121"/>
            <a:ext cx="2295435" cy="1537444"/>
            <a:chOff x="735556" y="934490"/>
            <a:chExt cx="1721576" cy="1153083"/>
          </a:xfrm>
        </p:grpSpPr>
        <p:sp>
          <p:nvSpPr>
            <p:cNvPr id="39" name="Google Shape;39;p5"/>
            <p:cNvSpPr/>
            <p:nvPr/>
          </p:nvSpPr>
          <p:spPr>
            <a:xfrm>
              <a:off x="735556" y="1437084"/>
              <a:ext cx="990212" cy="650489"/>
            </a:xfrm>
            <a:custGeom>
              <a:avLst/>
              <a:gdLst/>
              <a:ahLst/>
              <a:cxnLst/>
              <a:rect l="l" t="t" r="r" b="b"/>
              <a:pathLst>
                <a:path w="30879" h="20285" extrusionOk="0">
                  <a:moveTo>
                    <a:pt x="1" y="0"/>
                  </a:moveTo>
                  <a:lnTo>
                    <a:pt x="1" y="20284"/>
                  </a:lnTo>
                  <a:lnTo>
                    <a:pt x="30878" y="20284"/>
                  </a:lnTo>
                  <a:lnTo>
                    <a:pt x="308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770381" y="1463316"/>
              <a:ext cx="920562" cy="595333"/>
            </a:xfrm>
            <a:custGeom>
              <a:avLst/>
              <a:gdLst/>
              <a:ahLst/>
              <a:cxnLst/>
              <a:rect l="l" t="t" r="r" b="b"/>
              <a:pathLst>
                <a:path w="28707" h="18565" extrusionOk="0">
                  <a:moveTo>
                    <a:pt x="1" y="1"/>
                  </a:moveTo>
                  <a:lnTo>
                    <a:pt x="1" y="18564"/>
                  </a:lnTo>
                  <a:lnTo>
                    <a:pt x="28706" y="18564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080634" y="1680316"/>
              <a:ext cx="300056" cy="163993"/>
            </a:xfrm>
            <a:custGeom>
              <a:avLst/>
              <a:gdLst/>
              <a:ahLst/>
              <a:cxnLst/>
              <a:rect l="l" t="t" r="r" b="b"/>
              <a:pathLst>
                <a:path w="9357" h="5114" extrusionOk="0">
                  <a:moveTo>
                    <a:pt x="0" y="1"/>
                  </a:moveTo>
                  <a:lnTo>
                    <a:pt x="0" y="5114"/>
                  </a:lnTo>
                  <a:lnTo>
                    <a:pt x="9357" y="5114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2088452" y="1209886"/>
              <a:ext cx="368680" cy="559963"/>
            </a:xfrm>
            <a:custGeom>
              <a:avLst/>
              <a:gdLst/>
              <a:ahLst/>
              <a:cxnLst/>
              <a:rect l="l" t="t" r="r" b="b"/>
              <a:pathLst>
                <a:path w="11497" h="17462" extrusionOk="0">
                  <a:moveTo>
                    <a:pt x="1" y="1"/>
                  </a:moveTo>
                  <a:lnTo>
                    <a:pt x="1" y="17461"/>
                  </a:lnTo>
                  <a:lnTo>
                    <a:pt x="11496" y="17461"/>
                  </a:lnTo>
                  <a:lnTo>
                    <a:pt x="114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2103459" y="1229704"/>
              <a:ext cx="337061" cy="520840"/>
            </a:xfrm>
            <a:custGeom>
              <a:avLst/>
              <a:gdLst/>
              <a:ahLst/>
              <a:cxnLst/>
              <a:rect l="l" t="t" r="r" b="b"/>
              <a:pathLst>
                <a:path w="10511" h="16242" extrusionOk="0">
                  <a:moveTo>
                    <a:pt x="1" y="1"/>
                  </a:moveTo>
                  <a:lnTo>
                    <a:pt x="1" y="16242"/>
                  </a:lnTo>
                  <a:lnTo>
                    <a:pt x="10510" y="16242"/>
                  </a:lnTo>
                  <a:lnTo>
                    <a:pt x="1051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226695" y="1404921"/>
              <a:ext cx="92194" cy="169894"/>
            </a:xfrm>
            <a:custGeom>
              <a:avLst/>
              <a:gdLst/>
              <a:ahLst/>
              <a:cxnLst/>
              <a:rect l="l" t="t" r="r" b="b"/>
              <a:pathLst>
                <a:path w="2875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2875" y="5297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1603014" y="934490"/>
              <a:ext cx="211678" cy="322054"/>
            </a:xfrm>
            <a:custGeom>
              <a:avLst/>
              <a:gdLst/>
              <a:ahLst/>
              <a:cxnLst/>
              <a:rect l="l" t="t" r="r" b="b"/>
              <a:pathLst>
                <a:path w="6601" h="10043" extrusionOk="0">
                  <a:moveTo>
                    <a:pt x="1" y="1"/>
                  </a:moveTo>
                  <a:lnTo>
                    <a:pt x="1" y="10042"/>
                  </a:lnTo>
                  <a:lnTo>
                    <a:pt x="6601" y="10042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611608" y="945746"/>
              <a:ext cx="193463" cy="299543"/>
            </a:xfrm>
            <a:custGeom>
              <a:avLst/>
              <a:gdLst/>
              <a:ahLst/>
              <a:cxnLst/>
              <a:rect l="l" t="t" r="r" b="b"/>
              <a:pathLst>
                <a:path w="6033" h="9341" extrusionOk="0">
                  <a:moveTo>
                    <a:pt x="0" y="0"/>
                  </a:moveTo>
                  <a:lnTo>
                    <a:pt x="0" y="9341"/>
                  </a:lnTo>
                  <a:lnTo>
                    <a:pt x="6032" y="9341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682317" y="1046470"/>
              <a:ext cx="53072" cy="97549"/>
            </a:xfrm>
            <a:custGeom>
              <a:avLst/>
              <a:gdLst/>
              <a:ahLst/>
              <a:cxnLst/>
              <a:rect l="l" t="t" r="r" b="b"/>
              <a:pathLst>
                <a:path w="1655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1655" y="304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1851607" y="5393085"/>
            <a:ext cx="1250975" cy="885191"/>
            <a:chOff x="1278330" y="4044813"/>
            <a:chExt cx="938231" cy="663893"/>
          </a:xfrm>
        </p:grpSpPr>
        <p:sp>
          <p:nvSpPr>
            <p:cNvPr id="49" name="Google Shape;49;p5"/>
            <p:cNvSpPr/>
            <p:nvPr/>
          </p:nvSpPr>
          <p:spPr>
            <a:xfrm>
              <a:off x="1306197" y="4117158"/>
              <a:ext cx="794088" cy="258272"/>
            </a:xfrm>
            <a:custGeom>
              <a:avLst/>
              <a:gdLst/>
              <a:ahLst/>
              <a:cxnLst/>
              <a:rect l="l" t="t" r="r" b="b"/>
              <a:pathLst>
                <a:path w="24763" h="8054" extrusionOk="0">
                  <a:moveTo>
                    <a:pt x="0" y="0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278330" y="4044813"/>
              <a:ext cx="855176" cy="72376"/>
            </a:xfrm>
            <a:custGeom>
              <a:avLst/>
              <a:gdLst/>
              <a:ahLst/>
              <a:cxnLst/>
              <a:rect l="l" t="t" r="r" b="b"/>
              <a:pathLst>
                <a:path w="26668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6667" y="2256"/>
                  </a:lnTo>
                  <a:lnTo>
                    <a:pt x="26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278330" y="4044813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1" y="1"/>
                  </a:moveTo>
                  <a:lnTo>
                    <a:pt x="1" y="2256"/>
                  </a:lnTo>
                  <a:lnTo>
                    <a:pt x="869" y="2256"/>
                  </a:lnTo>
                  <a:lnTo>
                    <a:pt x="869" y="10310"/>
                  </a:lnTo>
                  <a:lnTo>
                    <a:pt x="13334" y="10310"/>
                  </a:lnTo>
                  <a:lnTo>
                    <a:pt x="13852" y="2056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828064" y="4158942"/>
              <a:ext cx="161300" cy="38609"/>
            </a:xfrm>
            <a:custGeom>
              <a:avLst/>
              <a:gdLst/>
              <a:ahLst/>
              <a:cxnLst/>
              <a:rect l="l" t="t" r="r" b="b"/>
              <a:pathLst>
                <a:path w="5030" h="1204" extrusionOk="0">
                  <a:moveTo>
                    <a:pt x="1" y="0"/>
                  </a:moveTo>
                  <a:lnTo>
                    <a:pt x="1" y="1203"/>
                  </a:lnTo>
                  <a:lnTo>
                    <a:pt x="5030" y="1203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803404" y="4246262"/>
              <a:ext cx="206867" cy="82029"/>
            </a:xfrm>
            <a:custGeom>
              <a:avLst/>
              <a:gdLst/>
              <a:ahLst/>
              <a:cxnLst/>
              <a:rect l="l" t="t" r="r" b="b"/>
              <a:pathLst>
                <a:path w="6451" h="2558" extrusionOk="0">
                  <a:moveTo>
                    <a:pt x="1" y="1"/>
                  </a:moveTo>
                  <a:lnTo>
                    <a:pt x="1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389252" y="4450403"/>
              <a:ext cx="794088" cy="258304"/>
            </a:xfrm>
            <a:custGeom>
              <a:avLst/>
              <a:gdLst/>
              <a:ahLst/>
              <a:cxnLst/>
              <a:rect l="l" t="t" r="r" b="b"/>
              <a:pathLst>
                <a:path w="24763" h="8055" extrusionOk="0">
                  <a:moveTo>
                    <a:pt x="0" y="1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361385" y="4378091"/>
              <a:ext cx="855176" cy="72344"/>
            </a:xfrm>
            <a:custGeom>
              <a:avLst/>
              <a:gdLst/>
              <a:ahLst/>
              <a:cxnLst/>
              <a:rect l="l" t="t" r="r" b="b"/>
              <a:pathLst>
                <a:path w="26668" h="2256" extrusionOk="0">
                  <a:moveTo>
                    <a:pt x="0" y="0"/>
                  </a:moveTo>
                  <a:lnTo>
                    <a:pt x="0" y="2256"/>
                  </a:lnTo>
                  <a:lnTo>
                    <a:pt x="26667" y="2256"/>
                  </a:lnTo>
                  <a:lnTo>
                    <a:pt x="266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361385" y="4378091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0" y="0"/>
                  </a:moveTo>
                  <a:lnTo>
                    <a:pt x="0" y="2256"/>
                  </a:lnTo>
                  <a:lnTo>
                    <a:pt x="869" y="2256"/>
                  </a:lnTo>
                  <a:lnTo>
                    <a:pt x="869" y="10309"/>
                  </a:lnTo>
                  <a:lnTo>
                    <a:pt x="13334" y="10309"/>
                  </a:lnTo>
                  <a:lnTo>
                    <a:pt x="13852" y="2039"/>
                  </a:lnTo>
                  <a:lnTo>
                    <a:pt x="138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911118" y="4492219"/>
              <a:ext cx="160754" cy="38609"/>
            </a:xfrm>
            <a:custGeom>
              <a:avLst/>
              <a:gdLst/>
              <a:ahLst/>
              <a:cxnLst/>
              <a:rect l="l" t="t" r="r" b="b"/>
              <a:pathLst>
                <a:path w="5013" h="1204" extrusionOk="0">
                  <a:moveTo>
                    <a:pt x="0" y="0"/>
                  </a:moveTo>
                  <a:lnTo>
                    <a:pt x="0" y="1203"/>
                  </a:lnTo>
                  <a:lnTo>
                    <a:pt x="5013" y="1203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885945" y="4579539"/>
              <a:ext cx="206835" cy="82029"/>
            </a:xfrm>
            <a:custGeom>
              <a:avLst/>
              <a:gdLst/>
              <a:ahLst/>
              <a:cxnLst/>
              <a:rect l="l" t="t" r="r" b="b"/>
              <a:pathLst>
                <a:path w="6450" h="2558" extrusionOk="0">
                  <a:moveTo>
                    <a:pt x="0" y="1"/>
                  </a:moveTo>
                  <a:lnTo>
                    <a:pt x="0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9" name="Google Shape;59;p5"/>
          <p:cNvGrpSpPr/>
          <p:nvPr/>
        </p:nvGrpSpPr>
        <p:grpSpPr>
          <a:xfrm>
            <a:off x="9270938" y="4315062"/>
            <a:ext cx="1116676" cy="1931789"/>
            <a:chOff x="7002828" y="3236296"/>
            <a:chExt cx="837507" cy="1448842"/>
          </a:xfrm>
        </p:grpSpPr>
        <p:sp>
          <p:nvSpPr>
            <p:cNvPr id="60" name="Google Shape;60;p5"/>
            <p:cNvSpPr/>
            <p:nvPr/>
          </p:nvSpPr>
          <p:spPr>
            <a:xfrm>
              <a:off x="7002828" y="3236296"/>
              <a:ext cx="837507" cy="1448842"/>
            </a:xfrm>
            <a:custGeom>
              <a:avLst/>
              <a:gdLst/>
              <a:ahLst/>
              <a:cxnLst/>
              <a:rect l="l" t="t" r="r" b="b"/>
              <a:pathLst>
                <a:path w="26117" h="45181" extrusionOk="0">
                  <a:moveTo>
                    <a:pt x="586" y="0"/>
                  </a:moveTo>
                  <a:lnTo>
                    <a:pt x="1" y="45180"/>
                  </a:lnTo>
                  <a:lnTo>
                    <a:pt x="26116" y="45180"/>
                  </a:lnTo>
                  <a:lnTo>
                    <a:pt x="26116" y="61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465242" y="3247551"/>
              <a:ext cx="375094" cy="1437586"/>
            </a:xfrm>
            <a:custGeom>
              <a:avLst/>
              <a:gdLst/>
              <a:ahLst/>
              <a:cxnLst/>
              <a:rect l="l" t="t" r="r" b="b"/>
              <a:pathLst>
                <a:path w="11697" h="44830" extrusionOk="0">
                  <a:moveTo>
                    <a:pt x="234" y="0"/>
                  </a:moveTo>
                  <a:lnTo>
                    <a:pt x="0" y="44829"/>
                  </a:lnTo>
                  <a:lnTo>
                    <a:pt x="11696" y="44829"/>
                  </a:lnTo>
                  <a:lnTo>
                    <a:pt x="11696" y="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048396" y="3262559"/>
              <a:ext cx="396515" cy="296304"/>
            </a:xfrm>
            <a:custGeom>
              <a:avLst/>
              <a:gdLst/>
              <a:ahLst/>
              <a:cxnLst/>
              <a:rect l="l" t="t" r="r" b="b"/>
              <a:pathLst>
                <a:path w="12365" h="9240" extrusionOk="0">
                  <a:moveTo>
                    <a:pt x="0" y="0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185004" y="3340226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1"/>
                  </a:moveTo>
                  <a:lnTo>
                    <a:pt x="1" y="118"/>
                  </a:lnTo>
                  <a:lnTo>
                    <a:pt x="1" y="1488"/>
                  </a:lnTo>
                  <a:lnTo>
                    <a:pt x="3777" y="148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185004" y="3424885"/>
              <a:ext cx="125416" cy="17733"/>
            </a:xfrm>
            <a:custGeom>
              <a:avLst/>
              <a:gdLst/>
              <a:ahLst/>
              <a:cxnLst/>
              <a:rect l="l" t="t" r="r" b="b"/>
              <a:pathLst>
                <a:path w="3911" h="553" extrusionOk="0">
                  <a:moveTo>
                    <a:pt x="1" y="1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048396" y="4300937"/>
              <a:ext cx="396515" cy="295791"/>
            </a:xfrm>
            <a:custGeom>
              <a:avLst/>
              <a:gdLst/>
              <a:ahLst/>
              <a:cxnLst/>
              <a:rect l="l" t="t" r="r" b="b"/>
              <a:pathLst>
                <a:path w="12365" h="9224" extrusionOk="0">
                  <a:moveTo>
                    <a:pt x="0" y="0"/>
                  </a:moveTo>
                  <a:lnTo>
                    <a:pt x="0" y="9223"/>
                  </a:lnTo>
                  <a:lnTo>
                    <a:pt x="12364" y="9223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7185004" y="4378091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7185004" y="4462749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7048396" y="3596349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7185004" y="3674049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185004" y="3758707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043041" y="3951048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82342" y="4081242"/>
              <a:ext cx="114160" cy="44510"/>
            </a:xfrm>
            <a:custGeom>
              <a:avLst/>
              <a:gdLst/>
              <a:ahLst/>
              <a:cxnLst/>
              <a:rect l="l" t="t" r="r" b="b"/>
              <a:pathLst>
                <a:path w="3560" h="1388" extrusionOk="0">
                  <a:moveTo>
                    <a:pt x="3559" y="1"/>
                  </a:moveTo>
                  <a:lnTo>
                    <a:pt x="0" y="118"/>
                  </a:lnTo>
                  <a:lnTo>
                    <a:pt x="0" y="1388"/>
                  </a:lnTo>
                  <a:lnTo>
                    <a:pt x="3559" y="138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7182342" y="4160545"/>
              <a:ext cx="117912" cy="16643"/>
            </a:xfrm>
            <a:custGeom>
              <a:avLst/>
              <a:gdLst/>
              <a:ahLst/>
              <a:cxnLst/>
              <a:rect l="l" t="t" r="r" b="b"/>
              <a:pathLst>
                <a:path w="3677" h="519" extrusionOk="0">
                  <a:moveTo>
                    <a:pt x="0" y="1"/>
                  </a:moveTo>
                  <a:lnTo>
                    <a:pt x="0" y="519"/>
                  </a:lnTo>
                  <a:lnTo>
                    <a:pt x="3676" y="519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876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0073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1521267" y="3556800"/>
            <a:ext cx="5067200" cy="5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1521267" y="4282867"/>
            <a:ext cx="50672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>
            <a:off x="7643574" y="1910859"/>
            <a:ext cx="830891" cy="642291"/>
            <a:chOff x="5732681" y="1433144"/>
            <a:chExt cx="623168" cy="481718"/>
          </a:xfrm>
        </p:grpSpPr>
        <p:sp>
          <p:nvSpPr>
            <p:cNvPr id="82" name="Google Shape;82;p7"/>
            <p:cNvSpPr/>
            <p:nvPr/>
          </p:nvSpPr>
          <p:spPr>
            <a:xfrm>
              <a:off x="5732681" y="1433144"/>
              <a:ext cx="623168" cy="481718"/>
            </a:xfrm>
            <a:custGeom>
              <a:avLst/>
              <a:gdLst/>
              <a:ahLst/>
              <a:cxnLst/>
              <a:rect l="l" t="t" r="r" b="b"/>
              <a:pathLst>
                <a:path w="19433" h="15022" extrusionOk="0">
                  <a:moveTo>
                    <a:pt x="1" y="1"/>
                  </a:moveTo>
                  <a:lnTo>
                    <a:pt x="1" y="15022"/>
                  </a:lnTo>
                  <a:lnTo>
                    <a:pt x="19433" y="15022"/>
                  </a:lnTo>
                  <a:lnTo>
                    <a:pt x="194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780910" y="1606758"/>
              <a:ext cx="526709" cy="264172"/>
            </a:xfrm>
            <a:custGeom>
              <a:avLst/>
              <a:gdLst/>
              <a:ahLst/>
              <a:cxnLst/>
              <a:rect l="l" t="t" r="r" b="b"/>
              <a:pathLst>
                <a:path w="16425" h="8238" extrusionOk="0">
                  <a:moveTo>
                    <a:pt x="11045" y="0"/>
                  </a:moveTo>
                  <a:lnTo>
                    <a:pt x="6650" y="5264"/>
                  </a:lnTo>
                  <a:lnTo>
                    <a:pt x="3977" y="2473"/>
                  </a:lnTo>
                  <a:lnTo>
                    <a:pt x="0" y="8238"/>
                  </a:lnTo>
                  <a:lnTo>
                    <a:pt x="16425" y="8238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967896" y="1584791"/>
              <a:ext cx="89500" cy="76417"/>
            </a:xfrm>
            <a:custGeom>
              <a:avLst/>
              <a:gdLst/>
              <a:ahLst/>
              <a:cxnLst/>
              <a:rect l="l" t="t" r="r" b="b"/>
              <a:pathLst>
                <a:path w="2791" h="2383" extrusionOk="0">
                  <a:moveTo>
                    <a:pt x="1187" y="0"/>
                  </a:moveTo>
                  <a:cubicBezTo>
                    <a:pt x="535" y="0"/>
                    <a:pt x="1" y="535"/>
                    <a:pt x="1" y="1187"/>
                  </a:cubicBezTo>
                  <a:cubicBezTo>
                    <a:pt x="1" y="1911"/>
                    <a:pt x="591" y="2383"/>
                    <a:pt x="1206" y="2383"/>
                  </a:cubicBezTo>
                  <a:cubicBezTo>
                    <a:pt x="1499" y="2383"/>
                    <a:pt x="1797" y="2276"/>
                    <a:pt x="2039" y="2039"/>
                  </a:cubicBezTo>
                  <a:cubicBezTo>
                    <a:pt x="2791" y="1287"/>
                    <a:pt x="2256" y="0"/>
                    <a:pt x="11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85" name="Google Shape;85;p7"/>
          <p:cNvGrpSpPr/>
          <p:nvPr/>
        </p:nvGrpSpPr>
        <p:grpSpPr>
          <a:xfrm>
            <a:off x="10039702" y="1317910"/>
            <a:ext cx="1127365" cy="1458857"/>
            <a:chOff x="7529776" y="988432"/>
            <a:chExt cx="845524" cy="1094143"/>
          </a:xfrm>
        </p:grpSpPr>
        <p:sp>
          <p:nvSpPr>
            <p:cNvPr id="86" name="Google Shape;86;p7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7112067" y="495657"/>
            <a:ext cx="811607" cy="1049505"/>
            <a:chOff x="5334050" y="371742"/>
            <a:chExt cx="608705" cy="787129"/>
          </a:xfrm>
        </p:grpSpPr>
        <p:sp>
          <p:nvSpPr>
            <p:cNvPr id="91" name="Google Shape;91;p7"/>
            <p:cNvSpPr/>
            <p:nvPr/>
          </p:nvSpPr>
          <p:spPr>
            <a:xfrm>
              <a:off x="5334050" y="371742"/>
              <a:ext cx="608705" cy="787129"/>
            </a:xfrm>
            <a:custGeom>
              <a:avLst/>
              <a:gdLst/>
              <a:ahLst/>
              <a:cxnLst/>
              <a:rect l="l" t="t" r="r" b="b"/>
              <a:pathLst>
                <a:path w="18982" h="24546" extrusionOk="0">
                  <a:moveTo>
                    <a:pt x="518" y="0"/>
                  </a:moveTo>
                  <a:lnTo>
                    <a:pt x="0" y="24545"/>
                  </a:lnTo>
                  <a:lnTo>
                    <a:pt x="18480" y="24462"/>
                  </a:lnTo>
                  <a:lnTo>
                    <a:pt x="18981" y="38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74230" y="400122"/>
              <a:ext cx="532609" cy="717478"/>
            </a:xfrm>
            <a:custGeom>
              <a:avLst/>
              <a:gdLst/>
              <a:ahLst/>
              <a:cxnLst/>
              <a:rect l="l" t="t" r="r" b="b"/>
              <a:pathLst>
                <a:path w="16609" h="22374" extrusionOk="0">
                  <a:moveTo>
                    <a:pt x="452" y="1"/>
                  </a:moveTo>
                  <a:lnTo>
                    <a:pt x="1" y="22374"/>
                  </a:lnTo>
                  <a:lnTo>
                    <a:pt x="16158" y="22173"/>
                  </a:lnTo>
                  <a:lnTo>
                    <a:pt x="16609" y="335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466938" y="523357"/>
              <a:ext cx="354186" cy="489222"/>
            </a:xfrm>
            <a:custGeom>
              <a:avLst/>
              <a:gdLst/>
              <a:ahLst/>
              <a:cxnLst/>
              <a:rect l="l" t="t" r="r" b="b"/>
              <a:pathLst>
                <a:path w="11045" h="15256" extrusionOk="0">
                  <a:moveTo>
                    <a:pt x="11045" y="1"/>
                  </a:moveTo>
                  <a:lnTo>
                    <a:pt x="318" y="185"/>
                  </a:lnTo>
                  <a:lnTo>
                    <a:pt x="0" y="15038"/>
                  </a:lnTo>
                  <a:lnTo>
                    <a:pt x="10727" y="15256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72293" y="523357"/>
              <a:ext cx="348830" cy="489222"/>
            </a:xfrm>
            <a:custGeom>
              <a:avLst/>
              <a:gdLst/>
              <a:ahLst/>
              <a:cxnLst/>
              <a:rect l="l" t="t" r="r" b="b"/>
              <a:pathLst>
                <a:path w="10878" h="15256" extrusionOk="0">
                  <a:moveTo>
                    <a:pt x="10878" y="1"/>
                  </a:moveTo>
                  <a:lnTo>
                    <a:pt x="0" y="7202"/>
                  </a:lnTo>
                  <a:lnTo>
                    <a:pt x="10560" y="15256"/>
                  </a:lnTo>
                  <a:lnTo>
                    <a:pt x="108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9573183" y="3068922"/>
            <a:ext cx="811607" cy="1048779"/>
            <a:chOff x="7179887" y="2301692"/>
            <a:chExt cx="608705" cy="786584"/>
          </a:xfrm>
        </p:grpSpPr>
        <p:sp>
          <p:nvSpPr>
            <p:cNvPr id="96" name="Google Shape;96;p7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6588426" y="2681720"/>
            <a:ext cx="485117" cy="628009"/>
            <a:chOff x="4941319" y="2011289"/>
            <a:chExt cx="363838" cy="471007"/>
          </a:xfrm>
        </p:grpSpPr>
        <p:sp>
          <p:nvSpPr>
            <p:cNvPr id="100" name="Google Shape;100;p7"/>
            <p:cNvSpPr/>
            <p:nvPr/>
          </p:nvSpPr>
          <p:spPr>
            <a:xfrm>
              <a:off x="4941319" y="2011289"/>
              <a:ext cx="363838" cy="471007"/>
            </a:xfrm>
            <a:custGeom>
              <a:avLst/>
              <a:gdLst/>
              <a:ahLst/>
              <a:cxnLst/>
              <a:rect l="l" t="t" r="r" b="b"/>
              <a:pathLst>
                <a:path w="11346" h="14688" extrusionOk="0">
                  <a:moveTo>
                    <a:pt x="301" y="0"/>
                  </a:moveTo>
                  <a:lnTo>
                    <a:pt x="0" y="14687"/>
                  </a:lnTo>
                  <a:lnTo>
                    <a:pt x="11044" y="14637"/>
                  </a:lnTo>
                  <a:lnTo>
                    <a:pt x="11345" y="2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964889" y="2027900"/>
              <a:ext cx="318815" cy="429737"/>
            </a:xfrm>
            <a:custGeom>
              <a:avLst/>
              <a:gdLst/>
              <a:ahLst/>
              <a:cxnLst/>
              <a:rect l="l" t="t" r="r" b="b"/>
              <a:pathLst>
                <a:path w="9942" h="13401" extrusionOk="0">
                  <a:moveTo>
                    <a:pt x="284" y="0"/>
                  </a:moveTo>
                  <a:lnTo>
                    <a:pt x="0" y="13401"/>
                  </a:lnTo>
                  <a:lnTo>
                    <a:pt x="9674" y="13284"/>
                  </a:lnTo>
                  <a:lnTo>
                    <a:pt x="9942" y="20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020590" y="2101848"/>
              <a:ext cx="211678" cy="293097"/>
            </a:xfrm>
            <a:custGeom>
              <a:avLst/>
              <a:gdLst/>
              <a:ahLst/>
              <a:cxnLst/>
              <a:rect l="l" t="t" r="r" b="b"/>
              <a:pathLst>
                <a:path w="6601" h="9140" extrusionOk="0">
                  <a:moveTo>
                    <a:pt x="6601" y="0"/>
                  </a:moveTo>
                  <a:lnTo>
                    <a:pt x="185" y="117"/>
                  </a:lnTo>
                  <a:lnTo>
                    <a:pt x="1" y="9006"/>
                  </a:lnTo>
                  <a:lnTo>
                    <a:pt x="6417" y="9140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023829" y="2101848"/>
              <a:ext cx="208439" cy="293097"/>
            </a:xfrm>
            <a:custGeom>
              <a:avLst/>
              <a:gdLst/>
              <a:ahLst/>
              <a:cxnLst/>
              <a:rect l="l" t="t" r="r" b="b"/>
              <a:pathLst>
                <a:path w="6500" h="9140" extrusionOk="0">
                  <a:moveTo>
                    <a:pt x="6500" y="0"/>
                  </a:moveTo>
                  <a:lnTo>
                    <a:pt x="0" y="4311"/>
                  </a:lnTo>
                  <a:lnTo>
                    <a:pt x="6316" y="9140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9080242" y="684983"/>
            <a:ext cx="741615" cy="713695"/>
            <a:chOff x="6810181" y="513737"/>
            <a:chExt cx="556211" cy="535271"/>
          </a:xfrm>
        </p:grpSpPr>
        <p:sp>
          <p:nvSpPr>
            <p:cNvPr id="105" name="Google Shape;105;p7"/>
            <p:cNvSpPr/>
            <p:nvPr/>
          </p:nvSpPr>
          <p:spPr>
            <a:xfrm>
              <a:off x="6946821" y="513737"/>
              <a:ext cx="273279" cy="121119"/>
            </a:xfrm>
            <a:custGeom>
              <a:avLst/>
              <a:gdLst/>
              <a:ahLst/>
              <a:cxnLst/>
              <a:rect l="l" t="t" r="r" b="b"/>
              <a:pathLst>
                <a:path w="8522" h="3777" extrusionOk="0">
                  <a:moveTo>
                    <a:pt x="20" y="3578"/>
                  </a:moveTo>
                  <a:cubicBezTo>
                    <a:pt x="14" y="3583"/>
                    <a:pt x="7" y="3588"/>
                    <a:pt x="0" y="3592"/>
                  </a:cubicBezTo>
                  <a:lnTo>
                    <a:pt x="0" y="3609"/>
                  </a:lnTo>
                  <a:cubicBezTo>
                    <a:pt x="7" y="3598"/>
                    <a:pt x="14" y="3588"/>
                    <a:pt x="20" y="3578"/>
                  </a:cubicBezTo>
                  <a:close/>
                  <a:moveTo>
                    <a:pt x="4344" y="0"/>
                  </a:moveTo>
                  <a:cubicBezTo>
                    <a:pt x="4127" y="33"/>
                    <a:pt x="3943" y="117"/>
                    <a:pt x="3776" y="234"/>
                  </a:cubicBezTo>
                  <a:cubicBezTo>
                    <a:pt x="3609" y="351"/>
                    <a:pt x="3459" y="451"/>
                    <a:pt x="3309" y="568"/>
                  </a:cubicBezTo>
                  <a:cubicBezTo>
                    <a:pt x="3008" y="785"/>
                    <a:pt x="2740" y="1003"/>
                    <a:pt x="2473" y="1220"/>
                  </a:cubicBezTo>
                  <a:cubicBezTo>
                    <a:pt x="1972" y="1671"/>
                    <a:pt x="1521" y="2072"/>
                    <a:pt x="1153" y="2423"/>
                  </a:cubicBezTo>
                  <a:cubicBezTo>
                    <a:pt x="786" y="2774"/>
                    <a:pt x="485" y="3058"/>
                    <a:pt x="284" y="3275"/>
                  </a:cubicBezTo>
                  <a:cubicBezTo>
                    <a:pt x="192" y="3367"/>
                    <a:pt x="100" y="3460"/>
                    <a:pt x="20" y="3578"/>
                  </a:cubicBezTo>
                  <a:lnTo>
                    <a:pt x="20" y="3578"/>
                  </a:lnTo>
                  <a:cubicBezTo>
                    <a:pt x="131" y="3499"/>
                    <a:pt x="240" y="3420"/>
                    <a:pt x="334" y="3325"/>
                  </a:cubicBezTo>
                  <a:lnTo>
                    <a:pt x="1237" y="2506"/>
                  </a:lnTo>
                  <a:cubicBezTo>
                    <a:pt x="1604" y="2172"/>
                    <a:pt x="2072" y="1771"/>
                    <a:pt x="2573" y="1353"/>
                  </a:cubicBezTo>
                  <a:cubicBezTo>
                    <a:pt x="2841" y="1136"/>
                    <a:pt x="3108" y="919"/>
                    <a:pt x="3409" y="702"/>
                  </a:cubicBezTo>
                  <a:cubicBezTo>
                    <a:pt x="3559" y="585"/>
                    <a:pt x="3710" y="485"/>
                    <a:pt x="3860" y="384"/>
                  </a:cubicBezTo>
                  <a:cubicBezTo>
                    <a:pt x="4010" y="284"/>
                    <a:pt x="4161" y="217"/>
                    <a:pt x="4344" y="167"/>
                  </a:cubicBezTo>
                  <a:cubicBezTo>
                    <a:pt x="4512" y="217"/>
                    <a:pt x="4679" y="284"/>
                    <a:pt x="4812" y="384"/>
                  </a:cubicBezTo>
                  <a:cubicBezTo>
                    <a:pt x="4963" y="501"/>
                    <a:pt x="5113" y="602"/>
                    <a:pt x="5247" y="718"/>
                  </a:cubicBezTo>
                  <a:cubicBezTo>
                    <a:pt x="5531" y="952"/>
                    <a:pt x="5798" y="1186"/>
                    <a:pt x="6049" y="1404"/>
                  </a:cubicBezTo>
                  <a:cubicBezTo>
                    <a:pt x="6533" y="1855"/>
                    <a:pt x="6968" y="2272"/>
                    <a:pt x="7335" y="2640"/>
                  </a:cubicBezTo>
                  <a:lnTo>
                    <a:pt x="8204" y="3475"/>
                  </a:lnTo>
                  <a:cubicBezTo>
                    <a:pt x="8304" y="3592"/>
                    <a:pt x="8405" y="3693"/>
                    <a:pt x="8522" y="3776"/>
                  </a:cubicBezTo>
                  <a:cubicBezTo>
                    <a:pt x="8438" y="3642"/>
                    <a:pt x="8355" y="3542"/>
                    <a:pt x="8254" y="3425"/>
                  </a:cubicBezTo>
                  <a:cubicBezTo>
                    <a:pt x="8054" y="3225"/>
                    <a:pt x="7786" y="2907"/>
                    <a:pt x="7419" y="2540"/>
                  </a:cubicBezTo>
                  <a:cubicBezTo>
                    <a:pt x="7068" y="2189"/>
                    <a:pt x="6650" y="1754"/>
                    <a:pt x="6149" y="1287"/>
                  </a:cubicBezTo>
                  <a:cubicBezTo>
                    <a:pt x="5898" y="1053"/>
                    <a:pt x="5648" y="819"/>
                    <a:pt x="5364" y="585"/>
                  </a:cubicBezTo>
                  <a:cubicBezTo>
                    <a:pt x="5213" y="468"/>
                    <a:pt x="5063" y="351"/>
                    <a:pt x="4896" y="251"/>
                  </a:cubicBezTo>
                  <a:cubicBezTo>
                    <a:pt x="4745" y="117"/>
                    <a:pt x="4545" y="33"/>
                    <a:pt x="4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810181" y="619271"/>
              <a:ext cx="556211" cy="429737"/>
            </a:xfrm>
            <a:custGeom>
              <a:avLst/>
              <a:gdLst/>
              <a:ahLst/>
              <a:cxnLst/>
              <a:rect l="l" t="t" r="r" b="b"/>
              <a:pathLst>
                <a:path w="17345" h="13401" extrusionOk="0">
                  <a:moveTo>
                    <a:pt x="1" y="1"/>
                  </a:moveTo>
                  <a:lnTo>
                    <a:pt x="67" y="13050"/>
                  </a:lnTo>
                  <a:lnTo>
                    <a:pt x="17077" y="13401"/>
                  </a:lnTo>
                  <a:lnTo>
                    <a:pt x="17344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839106" y="647138"/>
              <a:ext cx="507436" cy="376697"/>
            </a:xfrm>
            <a:custGeom>
              <a:avLst/>
              <a:gdLst/>
              <a:ahLst/>
              <a:cxnLst/>
              <a:rect l="l" t="t" r="r" b="b"/>
              <a:pathLst>
                <a:path w="15824" h="11747" extrusionOk="0">
                  <a:moveTo>
                    <a:pt x="1" y="0"/>
                  </a:moveTo>
                  <a:lnTo>
                    <a:pt x="151" y="11429"/>
                  </a:lnTo>
                  <a:lnTo>
                    <a:pt x="15590" y="11747"/>
                  </a:lnTo>
                  <a:lnTo>
                    <a:pt x="15824" y="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913599" y="713036"/>
              <a:ext cx="346169" cy="249710"/>
            </a:xfrm>
            <a:custGeom>
              <a:avLst/>
              <a:gdLst/>
              <a:ahLst/>
              <a:cxnLst/>
              <a:rect l="l" t="t" r="r" b="b"/>
              <a:pathLst>
                <a:path w="10795" h="7787" extrusionOk="0">
                  <a:moveTo>
                    <a:pt x="151" y="1"/>
                  </a:moveTo>
                  <a:lnTo>
                    <a:pt x="0" y="7570"/>
                  </a:lnTo>
                  <a:lnTo>
                    <a:pt x="10794" y="7787"/>
                  </a:lnTo>
                  <a:lnTo>
                    <a:pt x="10660" y="21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969300" y="779480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1"/>
                    <a:pt x="1" y="84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84"/>
                  </a:cubicBezTo>
                  <a:cubicBezTo>
                    <a:pt x="7453" y="51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969300" y="817512"/>
              <a:ext cx="238999" cy="5387"/>
            </a:xfrm>
            <a:custGeom>
              <a:avLst/>
              <a:gdLst/>
              <a:ahLst/>
              <a:cxnLst/>
              <a:rect l="l" t="t" r="r" b="b"/>
              <a:pathLst>
                <a:path w="7453" h="168" extrusionOk="0">
                  <a:moveTo>
                    <a:pt x="3727" y="1"/>
                  </a:moveTo>
                  <a:cubicBezTo>
                    <a:pt x="1672" y="1"/>
                    <a:pt x="1" y="34"/>
                    <a:pt x="1" y="84"/>
                  </a:cubicBezTo>
                  <a:cubicBezTo>
                    <a:pt x="1" y="134"/>
                    <a:pt x="1672" y="168"/>
                    <a:pt x="3727" y="168"/>
                  </a:cubicBezTo>
                  <a:cubicBezTo>
                    <a:pt x="5782" y="168"/>
                    <a:pt x="7453" y="134"/>
                    <a:pt x="7453" y="84"/>
                  </a:cubicBezTo>
                  <a:cubicBezTo>
                    <a:pt x="7453" y="34"/>
                    <a:pt x="5782" y="1"/>
                    <a:pt x="37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6969300" y="855031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0"/>
                    <a:pt x="1" y="101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101"/>
                  </a:cubicBezTo>
                  <a:cubicBezTo>
                    <a:pt x="7453" y="50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7123641" y="893063"/>
              <a:ext cx="84658" cy="5387"/>
            </a:xfrm>
            <a:custGeom>
              <a:avLst/>
              <a:gdLst/>
              <a:ahLst/>
              <a:cxnLst/>
              <a:rect l="l" t="t" r="r" b="b"/>
              <a:pathLst>
                <a:path w="2640" h="168" extrusionOk="0">
                  <a:moveTo>
                    <a:pt x="1320" y="1"/>
                  </a:moveTo>
                  <a:cubicBezTo>
                    <a:pt x="585" y="1"/>
                    <a:pt x="0" y="34"/>
                    <a:pt x="0" y="84"/>
                  </a:cubicBezTo>
                  <a:cubicBezTo>
                    <a:pt x="0" y="134"/>
                    <a:pt x="585" y="168"/>
                    <a:pt x="1320" y="168"/>
                  </a:cubicBezTo>
                  <a:cubicBezTo>
                    <a:pt x="2055" y="168"/>
                    <a:pt x="2640" y="134"/>
                    <a:pt x="2640" y="84"/>
                  </a:cubicBezTo>
                  <a:cubicBezTo>
                    <a:pt x="2640" y="34"/>
                    <a:pt x="2055" y="1"/>
                    <a:pt x="13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161128" y="723522"/>
              <a:ext cx="92194" cy="83536"/>
            </a:xfrm>
            <a:custGeom>
              <a:avLst/>
              <a:gdLst/>
              <a:ahLst/>
              <a:cxnLst/>
              <a:rect l="l" t="t" r="r" b="b"/>
              <a:pathLst>
                <a:path w="2875" h="2605" extrusionOk="0">
                  <a:moveTo>
                    <a:pt x="1281" y="0"/>
                  </a:moveTo>
                  <a:cubicBezTo>
                    <a:pt x="998" y="0"/>
                    <a:pt x="719" y="97"/>
                    <a:pt x="485" y="275"/>
                  </a:cubicBezTo>
                  <a:cubicBezTo>
                    <a:pt x="251" y="459"/>
                    <a:pt x="101" y="710"/>
                    <a:pt x="34" y="994"/>
                  </a:cubicBezTo>
                  <a:cubicBezTo>
                    <a:pt x="17" y="1094"/>
                    <a:pt x="1" y="1194"/>
                    <a:pt x="34" y="1294"/>
                  </a:cubicBezTo>
                  <a:cubicBezTo>
                    <a:pt x="51" y="1294"/>
                    <a:pt x="51" y="1194"/>
                    <a:pt x="101" y="1010"/>
                  </a:cubicBezTo>
                  <a:cubicBezTo>
                    <a:pt x="184" y="760"/>
                    <a:pt x="335" y="526"/>
                    <a:pt x="552" y="375"/>
                  </a:cubicBezTo>
                  <a:cubicBezTo>
                    <a:pt x="769" y="215"/>
                    <a:pt x="1011" y="142"/>
                    <a:pt x="1247" y="142"/>
                  </a:cubicBezTo>
                  <a:cubicBezTo>
                    <a:pt x="1847" y="142"/>
                    <a:pt x="2407" y="611"/>
                    <a:pt x="2407" y="1294"/>
                  </a:cubicBezTo>
                  <a:cubicBezTo>
                    <a:pt x="2407" y="1981"/>
                    <a:pt x="1842" y="2460"/>
                    <a:pt x="1238" y="2460"/>
                  </a:cubicBezTo>
                  <a:cubicBezTo>
                    <a:pt x="1005" y="2460"/>
                    <a:pt x="766" y="2388"/>
                    <a:pt x="552" y="2230"/>
                  </a:cubicBezTo>
                  <a:cubicBezTo>
                    <a:pt x="335" y="2080"/>
                    <a:pt x="184" y="1846"/>
                    <a:pt x="101" y="1595"/>
                  </a:cubicBezTo>
                  <a:cubicBezTo>
                    <a:pt x="51" y="1411"/>
                    <a:pt x="51" y="1294"/>
                    <a:pt x="34" y="1294"/>
                  </a:cubicBezTo>
                  <a:cubicBezTo>
                    <a:pt x="1" y="1411"/>
                    <a:pt x="17" y="1512"/>
                    <a:pt x="34" y="1612"/>
                  </a:cubicBezTo>
                  <a:cubicBezTo>
                    <a:pt x="101" y="1896"/>
                    <a:pt x="251" y="2146"/>
                    <a:pt x="485" y="2330"/>
                  </a:cubicBezTo>
                  <a:cubicBezTo>
                    <a:pt x="719" y="2508"/>
                    <a:pt x="998" y="2605"/>
                    <a:pt x="1281" y="2605"/>
                  </a:cubicBezTo>
                  <a:cubicBezTo>
                    <a:pt x="1423" y="2605"/>
                    <a:pt x="1566" y="2581"/>
                    <a:pt x="1705" y="2531"/>
                  </a:cubicBezTo>
                  <a:cubicBezTo>
                    <a:pt x="2875" y="2130"/>
                    <a:pt x="2875" y="476"/>
                    <a:pt x="1705" y="75"/>
                  </a:cubicBezTo>
                  <a:cubicBezTo>
                    <a:pt x="1566" y="24"/>
                    <a:pt x="1423" y="0"/>
                    <a:pt x="12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952721" y="886073"/>
              <a:ext cx="70196" cy="43580"/>
            </a:xfrm>
            <a:custGeom>
              <a:avLst/>
              <a:gdLst/>
              <a:ahLst/>
              <a:cxnLst/>
              <a:rect l="l" t="t" r="r" b="b"/>
              <a:pathLst>
                <a:path w="2189" h="1359" extrusionOk="0">
                  <a:moveTo>
                    <a:pt x="1089" y="155"/>
                  </a:moveTo>
                  <a:cubicBezTo>
                    <a:pt x="1128" y="155"/>
                    <a:pt x="1183" y="186"/>
                    <a:pt x="1220" y="235"/>
                  </a:cubicBezTo>
                  <a:cubicBezTo>
                    <a:pt x="1303" y="369"/>
                    <a:pt x="1270" y="553"/>
                    <a:pt x="1136" y="653"/>
                  </a:cubicBezTo>
                  <a:cubicBezTo>
                    <a:pt x="1109" y="673"/>
                    <a:pt x="1079" y="690"/>
                    <a:pt x="1049" y="703"/>
                  </a:cubicBezTo>
                  <a:lnTo>
                    <a:pt x="1049" y="703"/>
                  </a:lnTo>
                  <a:cubicBezTo>
                    <a:pt x="1014" y="608"/>
                    <a:pt x="994" y="507"/>
                    <a:pt x="986" y="402"/>
                  </a:cubicBezTo>
                  <a:cubicBezTo>
                    <a:pt x="969" y="319"/>
                    <a:pt x="1003" y="235"/>
                    <a:pt x="1053" y="169"/>
                  </a:cubicBezTo>
                  <a:cubicBezTo>
                    <a:pt x="1062" y="160"/>
                    <a:pt x="1074" y="155"/>
                    <a:pt x="1089" y="155"/>
                  </a:cubicBezTo>
                  <a:close/>
                  <a:moveTo>
                    <a:pt x="1874" y="166"/>
                  </a:moveTo>
                  <a:cubicBezTo>
                    <a:pt x="1890" y="166"/>
                    <a:pt x="1904" y="183"/>
                    <a:pt x="1922" y="219"/>
                  </a:cubicBezTo>
                  <a:cubicBezTo>
                    <a:pt x="2005" y="369"/>
                    <a:pt x="2038" y="553"/>
                    <a:pt x="2022" y="737"/>
                  </a:cubicBezTo>
                  <a:cubicBezTo>
                    <a:pt x="2022" y="840"/>
                    <a:pt x="1985" y="938"/>
                    <a:pt x="1922" y="1019"/>
                  </a:cubicBezTo>
                  <a:lnTo>
                    <a:pt x="1922" y="1019"/>
                  </a:lnTo>
                  <a:cubicBezTo>
                    <a:pt x="1783" y="854"/>
                    <a:pt x="1722" y="628"/>
                    <a:pt x="1754" y="402"/>
                  </a:cubicBezTo>
                  <a:cubicBezTo>
                    <a:pt x="1754" y="336"/>
                    <a:pt x="1788" y="269"/>
                    <a:pt x="1821" y="202"/>
                  </a:cubicBezTo>
                  <a:cubicBezTo>
                    <a:pt x="1845" y="179"/>
                    <a:pt x="1861" y="166"/>
                    <a:pt x="1874" y="166"/>
                  </a:cubicBezTo>
                  <a:close/>
                  <a:moveTo>
                    <a:pt x="1106" y="1"/>
                  </a:moveTo>
                  <a:cubicBezTo>
                    <a:pt x="1053" y="1"/>
                    <a:pt x="996" y="19"/>
                    <a:pt x="952" y="52"/>
                  </a:cubicBezTo>
                  <a:cubicBezTo>
                    <a:pt x="852" y="135"/>
                    <a:pt x="802" y="285"/>
                    <a:pt x="819" y="419"/>
                  </a:cubicBezTo>
                  <a:cubicBezTo>
                    <a:pt x="826" y="532"/>
                    <a:pt x="847" y="642"/>
                    <a:pt x="884" y="747"/>
                  </a:cubicBezTo>
                  <a:lnTo>
                    <a:pt x="884" y="747"/>
                  </a:lnTo>
                  <a:cubicBezTo>
                    <a:pt x="868" y="749"/>
                    <a:pt x="851" y="749"/>
                    <a:pt x="834" y="749"/>
                  </a:cubicBezTo>
                  <a:cubicBezTo>
                    <a:pt x="796" y="749"/>
                    <a:pt x="757" y="745"/>
                    <a:pt x="718" y="737"/>
                  </a:cubicBezTo>
                  <a:cubicBezTo>
                    <a:pt x="501" y="653"/>
                    <a:pt x="301" y="503"/>
                    <a:pt x="167" y="302"/>
                  </a:cubicBezTo>
                  <a:cubicBezTo>
                    <a:pt x="67" y="169"/>
                    <a:pt x="17" y="102"/>
                    <a:pt x="0" y="102"/>
                  </a:cubicBezTo>
                  <a:lnTo>
                    <a:pt x="0" y="102"/>
                  </a:lnTo>
                  <a:cubicBezTo>
                    <a:pt x="17" y="185"/>
                    <a:pt x="67" y="269"/>
                    <a:pt x="117" y="352"/>
                  </a:cubicBezTo>
                  <a:cubicBezTo>
                    <a:pt x="234" y="570"/>
                    <a:pt x="434" y="753"/>
                    <a:pt x="685" y="854"/>
                  </a:cubicBezTo>
                  <a:cubicBezTo>
                    <a:pt x="742" y="869"/>
                    <a:pt x="800" y="877"/>
                    <a:pt x="859" y="877"/>
                  </a:cubicBezTo>
                  <a:cubicBezTo>
                    <a:pt x="884" y="877"/>
                    <a:pt x="910" y="875"/>
                    <a:pt x="936" y="872"/>
                  </a:cubicBezTo>
                  <a:lnTo>
                    <a:pt x="936" y="872"/>
                  </a:lnTo>
                  <a:cubicBezTo>
                    <a:pt x="975" y="953"/>
                    <a:pt x="1025" y="1031"/>
                    <a:pt x="1086" y="1104"/>
                  </a:cubicBezTo>
                  <a:cubicBezTo>
                    <a:pt x="1186" y="1204"/>
                    <a:pt x="1287" y="1271"/>
                    <a:pt x="1404" y="1321"/>
                  </a:cubicBezTo>
                  <a:cubicBezTo>
                    <a:pt x="1470" y="1346"/>
                    <a:pt x="1537" y="1359"/>
                    <a:pt x="1604" y="1359"/>
                  </a:cubicBezTo>
                  <a:cubicBezTo>
                    <a:pt x="1671" y="1359"/>
                    <a:pt x="1738" y="1346"/>
                    <a:pt x="1805" y="1321"/>
                  </a:cubicBezTo>
                  <a:cubicBezTo>
                    <a:pt x="1878" y="1287"/>
                    <a:pt x="1944" y="1238"/>
                    <a:pt x="2000" y="1178"/>
                  </a:cubicBezTo>
                  <a:lnTo>
                    <a:pt x="2000" y="1178"/>
                  </a:lnTo>
                  <a:cubicBezTo>
                    <a:pt x="2058" y="1214"/>
                    <a:pt x="2104" y="1226"/>
                    <a:pt x="2125" y="1226"/>
                  </a:cubicBezTo>
                  <a:cubicBezTo>
                    <a:pt x="2134" y="1226"/>
                    <a:pt x="2139" y="1224"/>
                    <a:pt x="2139" y="1221"/>
                  </a:cubicBezTo>
                  <a:cubicBezTo>
                    <a:pt x="2139" y="1210"/>
                    <a:pt x="2099" y="1190"/>
                    <a:pt x="2036" y="1135"/>
                  </a:cubicBezTo>
                  <a:lnTo>
                    <a:pt x="2036" y="1135"/>
                  </a:lnTo>
                  <a:cubicBezTo>
                    <a:pt x="2124" y="1024"/>
                    <a:pt x="2179" y="883"/>
                    <a:pt x="2189" y="737"/>
                  </a:cubicBezTo>
                  <a:cubicBezTo>
                    <a:pt x="2189" y="536"/>
                    <a:pt x="2139" y="319"/>
                    <a:pt x="2038" y="135"/>
                  </a:cubicBezTo>
                  <a:cubicBezTo>
                    <a:pt x="2005" y="85"/>
                    <a:pt x="1955" y="35"/>
                    <a:pt x="1888" y="35"/>
                  </a:cubicBezTo>
                  <a:cubicBezTo>
                    <a:pt x="1805" y="35"/>
                    <a:pt x="1754" y="68"/>
                    <a:pt x="1721" y="118"/>
                  </a:cubicBezTo>
                  <a:cubicBezTo>
                    <a:pt x="1671" y="202"/>
                    <a:pt x="1637" y="285"/>
                    <a:pt x="1637" y="386"/>
                  </a:cubicBezTo>
                  <a:cubicBezTo>
                    <a:pt x="1605" y="646"/>
                    <a:pt x="1699" y="891"/>
                    <a:pt x="1874" y="1073"/>
                  </a:cubicBezTo>
                  <a:lnTo>
                    <a:pt x="1874" y="1073"/>
                  </a:lnTo>
                  <a:cubicBezTo>
                    <a:pt x="1835" y="1112"/>
                    <a:pt x="1789" y="1146"/>
                    <a:pt x="1738" y="1171"/>
                  </a:cubicBezTo>
                  <a:cubicBezTo>
                    <a:pt x="1694" y="1182"/>
                    <a:pt x="1650" y="1187"/>
                    <a:pt x="1608" y="1187"/>
                  </a:cubicBezTo>
                  <a:cubicBezTo>
                    <a:pt x="1454" y="1187"/>
                    <a:pt x="1311" y="1118"/>
                    <a:pt x="1220" y="987"/>
                  </a:cubicBezTo>
                  <a:cubicBezTo>
                    <a:pt x="1175" y="937"/>
                    <a:pt x="1137" y="885"/>
                    <a:pt x="1107" y="829"/>
                  </a:cubicBezTo>
                  <a:lnTo>
                    <a:pt x="1107" y="829"/>
                  </a:lnTo>
                  <a:cubicBezTo>
                    <a:pt x="1147" y="813"/>
                    <a:pt x="1185" y="794"/>
                    <a:pt x="1220" y="770"/>
                  </a:cubicBezTo>
                  <a:cubicBezTo>
                    <a:pt x="1420" y="620"/>
                    <a:pt x="1470" y="352"/>
                    <a:pt x="1337" y="152"/>
                  </a:cubicBezTo>
                  <a:cubicBezTo>
                    <a:pt x="1303" y="85"/>
                    <a:pt x="1253" y="52"/>
                    <a:pt x="1186" y="18"/>
                  </a:cubicBezTo>
                  <a:cubicBezTo>
                    <a:pt x="1163" y="6"/>
                    <a:pt x="1135" y="1"/>
                    <a:pt x="1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15" name="Google Shape;115;p7"/>
          <p:cNvGrpSpPr/>
          <p:nvPr/>
        </p:nvGrpSpPr>
        <p:grpSpPr>
          <a:xfrm>
            <a:off x="6106901" y="1397949"/>
            <a:ext cx="1138097" cy="1094485"/>
            <a:chOff x="4580175" y="1048462"/>
            <a:chExt cx="853573" cy="820864"/>
          </a:xfrm>
        </p:grpSpPr>
        <p:sp>
          <p:nvSpPr>
            <p:cNvPr id="116" name="Google Shape;116;p7"/>
            <p:cNvSpPr/>
            <p:nvPr/>
          </p:nvSpPr>
          <p:spPr>
            <a:xfrm>
              <a:off x="4789672" y="1048462"/>
              <a:ext cx="419571" cy="185414"/>
            </a:xfrm>
            <a:custGeom>
              <a:avLst/>
              <a:gdLst/>
              <a:ahLst/>
              <a:cxnLst/>
              <a:rect l="l" t="t" r="r" b="b"/>
              <a:pathLst>
                <a:path w="13084" h="5782" extrusionOk="0">
                  <a:moveTo>
                    <a:pt x="6651" y="0"/>
                  </a:moveTo>
                  <a:cubicBezTo>
                    <a:pt x="6350" y="67"/>
                    <a:pt x="6049" y="184"/>
                    <a:pt x="5782" y="368"/>
                  </a:cubicBezTo>
                  <a:cubicBezTo>
                    <a:pt x="5531" y="518"/>
                    <a:pt x="5297" y="685"/>
                    <a:pt x="5080" y="852"/>
                  </a:cubicBezTo>
                  <a:cubicBezTo>
                    <a:pt x="4629" y="1203"/>
                    <a:pt x="4194" y="1537"/>
                    <a:pt x="3810" y="1871"/>
                  </a:cubicBezTo>
                  <a:cubicBezTo>
                    <a:pt x="3025" y="2557"/>
                    <a:pt x="2340" y="3175"/>
                    <a:pt x="1772" y="3709"/>
                  </a:cubicBezTo>
                  <a:cubicBezTo>
                    <a:pt x="1204" y="4261"/>
                    <a:pt x="752" y="4695"/>
                    <a:pt x="452" y="5013"/>
                  </a:cubicBezTo>
                  <a:cubicBezTo>
                    <a:pt x="285" y="5163"/>
                    <a:pt x="134" y="5330"/>
                    <a:pt x="1" y="5514"/>
                  </a:cubicBezTo>
                  <a:lnTo>
                    <a:pt x="1" y="5531"/>
                  </a:lnTo>
                  <a:cubicBezTo>
                    <a:pt x="184" y="5397"/>
                    <a:pt x="351" y="5247"/>
                    <a:pt x="518" y="5096"/>
                  </a:cubicBezTo>
                  <a:cubicBezTo>
                    <a:pt x="886" y="4762"/>
                    <a:pt x="1337" y="4344"/>
                    <a:pt x="1889" y="3860"/>
                  </a:cubicBezTo>
                  <a:cubicBezTo>
                    <a:pt x="2473" y="3342"/>
                    <a:pt x="3175" y="2724"/>
                    <a:pt x="3960" y="2055"/>
                  </a:cubicBezTo>
                  <a:cubicBezTo>
                    <a:pt x="4361" y="1738"/>
                    <a:pt x="4779" y="1404"/>
                    <a:pt x="5230" y="1069"/>
                  </a:cubicBezTo>
                  <a:cubicBezTo>
                    <a:pt x="5448" y="902"/>
                    <a:pt x="5681" y="735"/>
                    <a:pt x="5932" y="585"/>
                  </a:cubicBezTo>
                  <a:cubicBezTo>
                    <a:pt x="6149" y="435"/>
                    <a:pt x="6400" y="318"/>
                    <a:pt x="6667" y="267"/>
                  </a:cubicBezTo>
                  <a:cubicBezTo>
                    <a:pt x="6935" y="318"/>
                    <a:pt x="7168" y="435"/>
                    <a:pt x="7386" y="602"/>
                  </a:cubicBezTo>
                  <a:cubicBezTo>
                    <a:pt x="7620" y="752"/>
                    <a:pt x="7837" y="919"/>
                    <a:pt x="8054" y="1103"/>
                  </a:cubicBezTo>
                  <a:cubicBezTo>
                    <a:pt x="8488" y="1454"/>
                    <a:pt x="8906" y="1805"/>
                    <a:pt x="9274" y="2156"/>
                  </a:cubicBezTo>
                  <a:cubicBezTo>
                    <a:pt x="10042" y="2841"/>
                    <a:pt x="10711" y="3492"/>
                    <a:pt x="11262" y="4044"/>
                  </a:cubicBezTo>
                  <a:cubicBezTo>
                    <a:pt x="11797" y="4562"/>
                    <a:pt x="12231" y="4996"/>
                    <a:pt x="12582" y="5330"/>
                  </a:cubicBezTo>
                  <a:cubicBezTo>
                    <a:pt x="12732" y="5497"/>
                    <a:pt x="12900" y="5648"/>
                    <a:pt x="13083" y="5781"/>
                  </a:cubicBezTo>
                  <a:cubicBezTo>
                    <a:pt x="12966" y="5597"/>
                    <a:pt x="12816" y="5414"/>
                    <a:pt x="12666" y="5263"/>
                  </a:cubicBezTo>
                  <a:cubicBezTo>
                    <a:pt x="12365" y="4929"/>
                    <a:pt x="11947" y="4461"/>
                    <a:pt x="11396" y="3910"/>
                  </a:cubicBezTo>
                  <a:cubicBezTo>
                    <a:pt x="10861" y="3342"/>
                    <a:pt x="10209" y="2690"/>
                    <a:pt x="9441" y="1972"/>
                  </a:cubicBezTo>
                  <a:cubicBezTo>
                    <a:pt x="9073" y="1621"/>
                    <a:pt x="8656" y="1253"/>
                    <a:pt x="8221" y="902"/>
                  </a:cubicBezTo>
                  <a:cubicBezTo>
                    <a:pt x="8004" y="719"/>
                    <a:pt x="7770" y="551"/>
                    <a:pt x="7536" y="384"/>
                  </a:cubicBezTo>
                  <a:cubicBezTo>
                    <a:pt x="7269" y="234"/>
                    <a:pt x="7035" y="34"/>
                    <a:pt x="6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580175" y="1210275"/>
              <a:ext cx="853573" cy="659051"/>
            </a:xfrm>
            <a:custGeom>
              <a:avLst/>
              <a:gdLst/>
              <a:ahLst/>
              <a:cxnLst/>
              <a:rect l="l" t="t" r="r" b="b"/>
              <a:pathLst>
                <a:path w="26618" h="20552" extrusionOk="0">
                  <a:moveTo>
                    <a:pt x="0" y="0"/>
                  </a:moveTo>
                  <a:lnTo>
                    <a:pt x="101" y="20034"/>
                  </a:lnTo>
                  <a:lnTo>
                    <a:pt x="26216" y="20552"/>
                  </a:lnTo>
                  <a:lnTo>
                    <a:pt x="26617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624653" y="1253117"/>
              <a:ext cx="778535" cy="577632"/>
            </a:xfrm>
            <a:custGeom>
              <a:avLst/>
              <a:gdLst/>
              <a:ahLst/>
              <a:cxnLst/>
              <a:rect l="l" t="t" r="r" b="b"/>
              <a:pathLst>
                <a:path w="24278" h="18013" extrusionOk="0">
                  <a:moveTo>
                    <a:pt x="0" y="1"/>
                  </a:moveTo>
                  <a:lnTo>
                    <a:pt x="234" y="17545"/>
                  </a:lnTo>
                  <a:lnTo>
                    <a:pt x="23927" y="18013"/>
                  </a:lnTo>
                  <a:lnTo>
                    <a:pt x="24278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4738781" y="1354386"/>
              <a:ext cx="531006" cy="383656"/>
            </a:xfrm>
            <a:custGeom>
              <a:avLst/>
              <a:gdLst/>
              <a:ahLst/>
              <a:cxnLst/>
              <a:rect l="l" t="t" r="r" b="b"/>
              <a:pathLst>
                <a:path w="16559" h="11964" extrusionOk="0">
                  <a:moveTo>
                    <a:pt x="234" y="1"/>
                  </a:moveTo>
                  <a:lnTo>
                    <a:pt x="0" y="11613"/>
                  </a:lnTo>
                  <a:lnTo>
                    <a:pt x="16558" y="11964"/>
                  </a:lnTo>
                  <a:lnTo>
                    <a:pt x="16358" y="31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4824497" y="1456746"/>
              <a:ext cx="366532" cy="8049"/>
            </a:xfrm>
            <a:custGeom>
              <a:avLst/>
              <a:gdLst/>
              <a:ahLst/>
              <a:cxnLst/>
              <a:rect l="l" t="t" r="r" b="b"/>
              <a:pathLst>
                <a:path w="11430" h="251" extrusionOk="0">
                  <a:moveTo>
                    <a:pt x="5715" y="0"/>
                  </a:moveTo>
                  <a:cubicBezTo>
                    <a:pt x="2557" y="0"/>
                    <a:pt x="1" y="50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0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4824497" y="1514596"/>
              <a:ext cx="366532" cy="8081"/>
            </a:xfrm>
            <a:custGeom>
              <a:avLst/>
              <a:gdLst/>
              <a:ahLst/>
              <a:cxnLst/>
              <a:rect l="l" t="t" r="r" b="b"/>
              <a:pathLst>
                <a:path w="11430" h="252" extrusionOk="0">
                  <a:moveTo>
                    <a:pt x="5715" y="1"/>
                  </a:moveTo>
                  <a:cubicBezTo>
                    <a:pt x="2557" y="1"/>
                    <a:pt x="1" y="51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1"/>
                    <a:pt x="8873" y="1"/>
                    <a:pt x="57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4824497" y="1572477"/>
              <a:ext cx="366532" cy="8594"/>
            </a:xfrm>
            <a:custGeom>
              <a:avLst/>
              <a:gdLst/>
              <a:ahLst/>
              <a:cxnLst/>
              <a:rect l="l" t="t" r="r" b="b"/>
              <a:pathLst>
                <a:path w="11430" h="268" extrusionOk="0">
                  <a:moveTo>
                    <a:pt x="5715" y="0"/>
                  </a:moveTo>
                  <a:cubicBezTo>
                    <a:pt x="2557" y="0"/>
                    <a:pt x="1" y="67"/>
                    <a:pt x="1" y="134"/>
                  </a:cubicBezTo>
                  <a:cubicBezTo>
                    <a:pt x="1" y="201"/>
                    <a:pt x="2557" y="267"/>
                    <a:pt x="5715" y="267"/>
                  </a:cubicBezTo>
                  <a:cubicBezTo>
                    <a:pt x="8873" y="267"/>
                    <a:pt x="11429" y="201"/>
                    <a:pt x="11429" y="134"/>
                  </a:cubicBezTo>
                  <a:cubicBezTo>
                    <a:pt x="11429" y="67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5060803" y="1630327"/>
              <a:ext cx="130226" cy="8594"/>
            </a:xfrm>
            <a:custGeom>
              <a:avLst/>
              <a:gdLst/>
              <a:ahLst/>
              <a:cxnLst/>
              <a:rect l="l" t="t" r="r" b="b"/>
              <a:pathLst>
                <a:path w="4061" h="268" extrusionOk="0">
                  <a:moveTo>
                    <a:pt x="2038" y="1"/>
                  </a:moveTo>
                  <a:cubicBezTo>
                    <a:pt x="902" y="1"/>
                    <a:pt x="0" y="67"/>
                    <a:pt x="0" y="134"/>
                  </a:cubicBezTo>
                  <a:cubicBezTo>
                    <a:pt x="0" y="201"/>
                    <a:pt x="902" y="268"/>
                    <a:pt x="2038" y="268"/>
                  </a:cubicBezTo>
                  <a:cubicBezTo>
                    <a:pt x="3158" y="268"/>
                    <a:pt x="4060" y="201"/>
                    <a:pt x="4060" y="134"/>
                  </a:cubicBezTo>
                  <a:cubicBezTo>
                    <a:pt x="4060" y="67"/>
                    <a:pt x="3158" y="1"/>
                    <a:pt x="20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119198" y="1370260"/>
              <a:ext cx="140937" cy="128366"/>
            </a:xfrm>
            <a:custGeom>
              <a:avLst/>
              <a:gdLst/>
              <a:ahLst/>
              <a:cxnLst/>
              <a:rect l="l" t="t" r="r" b="b"/>
              <a:pathLst>
                <a:path w="4395" h="4003" extrusionOk="0">
                  <a:moveTo>
                    <a:pt x="1960" y="0"/>
                  </a:moveTo>
                  <a:cubicBezTo>
                    <a:pt x="1517" y="0"/>
                    <a:pt x="1077" y="145"/>
                    <a:pt x="719" y="425"/>
                  </a:cubicBezTo>
                  <a:cubicBezTo>
                    <a:pt x="368" y="692"/>
                    <a:pt x="134" y="1093"/>
                    <a:pt x="34" y="1527"/>
                  </a:cubicBezTo>
                  <a:cubicBezTo>
                    <a:pt x="0" y="1678"/>
                    <a:pt x="0" y="1845"/>
                    <a:pt x="34" y="1995"/>
                  </a:cubicBezTo>
                  <a:cubicBezTo>
                    <a:pt x="50" y="1995"/>
                    <a:pt x="50" y="1828"/>
                    <a:pt x="134" y="1544"/>
                  </a:cubicBezTo>
                  <a:cubicBezTo>
                    <a:pt x="251" y="1160"/>
                    <a:pt x="502" y="809"/>
                    <a:pt x="836" y="575"/>
                  </a:cubicBezTo>
                  <a:cubicBezTo>
                    <a:pt x="1163" y="332"/>
                    <a:pt x="1530" y="222"/>
                    <a:pt x="1888" y="222"/>
                  </a:cubicBezTo>
                  <a:cubicBezTo>
                    <a:pt x="2810" y="222"/>
                    <a:pt x="3676" y="948"/>
                    <a:pt x="3676" y="1995"/>
                  </a:cubicBezTo>
                  <a:cubicBezTo>
                    <a:pt x="3676" y="3055"/>
                    <a:pt x="2809" y="3785"/>
                    <a:pt x="1886" y="3785"/>
                  </a:cubicBezTo>
                  <a:cubicBezTo>
                    <a:pt x="1528" y="3785"/>
                    <a:pt x="1162" y="3675"/>
                    <a:pt x="836" y="3432"/>
                  </a:cubicBezTo>
                  <a:cubicBezTo>
                    <a:pt x="502" y="3182"/>
                    <a:pt x="251" y="2847"/>
                    <a:pt x="134" y="2446"/>
                  </a:cubicBezTo>
                  <a:cubicBezTo>
                    <a:pt x="50" y="2162"/>
                    <a:pt x="50" y="1995"/>
                    <a:pt x="34" y="1995"/>
                  </a:cubicBezTo>
                  <a:cubicBezTo>
                    <a:pt x="0" y="2162"/>
                    <a:pt x="0" y="2313"/>
                    <a:pt x="34" y="2480"/>
                  </a:cubicBezTo>
                  <a:cubicBezTo>
                    <a:pt x="134" y="2914"/>
                    <a:pt x="368" y="3299"/>
                    <a:pt x="719" y="3583"/>
                  </a:cubicBezTo>
                  <a:cubicBezTo>
                    <a:pt x="1071" y="3858"/>
                    <a:pt x="1502" y="4002"/>
                    <a:pt x="1937" y="4002"/>
                  </a:cubicBezTo>
                  <a:cubicBezTo>
                    <a:pt x="2163" y="4002"/>
                    <a:pt x="2390" y="3963"/>
                    <a:pt x="2607" y="3883"/>
                  </a:cubicBezTo>
                  <a:cubicBezTo>
                    <a:pt x="4395" y="3265"/>
                    <a:pt x="4395" y="742"/>
                    <a:pt x="2607" y="107"/>
                  </a:cubicBezTo>
                  <a:cubicBezTo>
                    <a:pt x="2397" y="35"/>
                    <a:pt x="2178" y="0"/>
                    <a:pt x="19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798779" y="1619777"/>
              <a:ext cx="108260" cy="67246"/>
            </a:xfrm>
            <a:custGeom>
              <a:avLst/>
              <a:gdLst/>
              <a:ahLst/>
              <a:cxnLst/>
              <a:rect l="l" t="t" r="r" b="b"/>
              <a:pathLst>
                <a:path w="3376" h="2097" extrusionOk="0">
                  <a:moveTo>
                    <a:pt x="1685" y="249"/>
                  </a:moveTo>
                  <a:cubicBezTo>
                    <a:pt x="1742" y="249"/>
                    <a:pt x="1815" y="294"/>
                    <a:pt x="1872" y="363"/>
                  </a:cubicBezTo>
                  <a:cubicBezTo>
                    <a:pt x="2006" y="580"/>
                    <a:pt x="1955" y="848"/>
                    <a:pt x="1755" y="1015"/>
                  </a:cubicBezTo>
                  <a:cubicBezTo>
                    <a:pt x="1712" y="1046"/>
                    <a:pt x="1665" y="1072"/>
                    <a:pt x="1616" y="1092"/>
                  </a:cubicBezTo>
                  <a:lnTo>
                    <a:pt x="1616" y="1092"/>
                  </a:lnTo>
                  <a:cubicBezTo>
                    <a:pt x="1561" y="947"/>
                    <a:pt x="1529" y="793"/>
                    <a:pt x="1521" y="630"/>
                  </a:cubicBezTo>
                  <a:cubicBezTo>
                    <a:pt x="1504" y="497"/>
                    <a:pt x="1538" y="380"/>
                    <a:pt x="1621" y="279"/>
                  </a:cubicBezTo>
                  <a:cubicBezTo>
                    <a:pt x="1637" y="258"/>
                    <a:pt x="1659" y="249"/>
                    <a:pt x="1685" y="249"/>
                  </a:cubicBezTo>
                  <a:close/>
                  <a:moveTo>
                    <a:pt x="2873" y="265"/>
                  </a:moveTo>
                  <a:cubicBezTo>
                    <a:pt x="2897" y="265"/>
                    <a:pt x="2923" y="285"/>
                    <a:pt x="2958" y="330"/>
                  </a:cubicBezTo>
                  <a:cubicBezTo>
                    <a:pt x="3075" y="580"/>
                    <a:pt x="3125" y="848"/>
                    <a:pt x="3108" y="1132"/>
                  </a:cubicBezTo>
                  <a:cubicBezTo>
                    <a:pt x="3108" y="1292"/>
                    <a:pt x="3049" y="1448"/>
                    <a:pt x="2953" y="1574"/>
                  </a:cubicBezTo>
                  <a:lnTo>
                    <a:pt x="2953" y="1574"/>
                  </a:lnTo>
                  <a:cubicBezTo>
                    <a:pt x="2735" y="1310"/>
                    <a:pt x="2642" y="970"/>
                    <a:pt x="2691" y="614"/>
                  </a:cubicBezTo>
                  <a:cubicBezTo>
                    <a:pt x="2707" y="513"/>
                    <a:pt x="2741" y="413"/>
                    <a:pt x="2808" y="313"/>
                  </a:cubicBezTo>
                  <a:cubicBezTo>
                    <a:pt x="2831" y="281"/>
                    <a:pt x="2851" y="265"/>
                    <a:pt x="2873" y="265"/>
                  </a:cubicBezTo>
                  <a:close/>
                  <a:moveTo>
                    <a:pt x="1686" y="1"/>
                  </a:moveTo>
                  <a:cubicBezTo>
                    <a:pt x="1609" y="1"/>
                    <a:pt x="1534" y="27"/>
                    <a:pt x="1471" y="79"/>
                  </a:cubicBezTo>
                  <a:cubicBezTo>
                    <a:pt x="1321" y="213"/>
                    <a:pt x="1237" y="430"/>
                    <a:pt x="1254" y="630"/>
                  </a:cubicBezTo>
                  <a:cubicBezTo>
                    <a:pt x="1261" y="811"/>
                    <a:pt x="1296" y="985"/>
                    <a:pt x="1355" y="1148"/>
                  </a:cubicBezTo>
                  <a:lnTo>
                    <a:pt x="1355" y="1148"/>
                  </a:lnTo>
                  <a:cubicBezTo>
                    <a:pt x="1346" y="1148"/>
                    <a:pt x="1337" y="1148"/>
                    <a:pt x="1328" y="1148"/>
                  </a:cubicBezTo>
                  <a:cubicBezTo>
                    <a:pt x="1252" y="1148"/>
                    <a:pt x="1176" y="1137"/>
                    <a:pt x="1103" y="1115"/>
                  </a:cubicBezTo>
                  <a:cubicBezTo>
                    <a:pt x="769" y="998"/>
                    <a:pt x="468" y="781"/>
                    <a:pt x="268" y="480"/>
                  </a:cubicBezTo>
                  <a:cubicBezTo>
                    <a:pt x="111" y="276"/>
                    <a:pt x="28" y="161"/>
                    <a:pt x="5" y="161"/>
                  </a:cubicBezTo>
                  <a:cubicBezTo>
                    <a:pt x="3" y="161"/>
                    <a:pt x="2" y="161"/>
                    <a:pt x="1" y="162"/>
                  </a:cubicBezTo>
                  <a:cubicBezTo>
                    <a:pt x="34" y="296"/>
                    <a:pt x="101" y="430"/>
                    <a:pt x="184" y="530"/>
                  </a:cubicBezTo>
                  <a:cubicBezTo>
                    <a:pt x="368" y="881"/>
                    <a:pt x="686" y="1165"/>
                    <a:pt x="1053" y="1299"/>
                  </a:cubicBezTo>
                  <a:cubicBezTo>
                    <a:pt x="1152" y="1333"/>
                    <a:pt x="1252" y="1350"/>
                    <a:pt x="1352" y="1350"/>
                  </a:cubicBezTo>
                  <a:cubicBezTo>
                    <a:pt x="1382" y="1350"/>
                    <a:pt x="1411" y="1349"/>
                    <a:pt x="1441" y="1346"/>
                  </a:cubicBezTo>
                  <a:lnTo>
                    <a:pt x="1441" y="1346"/>
                  </a:lnTo>
                  <a:cubicBezTo>
                    <a:pt x="1504" y="1467"/>
                    <a:pt x="1581" y="1581"/>
                    <a:pt x="1671" y="1683"/>
                  </a:cubicBezTo>
                  <a:cubicBezTo>
                    <a:pt x="1805" y="1833"/>
                    <a:pt x="1972" y="1950"/>
                    <a:pt x="2156" y="2034"/>
                  </a:cubicBezTo>
                  <a:cubicBezTo>
                    <a:pt x="2256" y="2076"/>
                    <a:pt x="2361" y="2096"/>
                    <a:pt x="2465" y="2096"/>
                  </a:cubicBezTo>
                  <a:cubicBezTo>
                    <a:pt x="2570" y="2096"/>
                    <a:pt x="2674" y="2076"/>
                    <a:pt x="2774" y="2034"/>
                  </a:cubicBezTo>
                  <a:cubicBezTo>
                    <a:pt x="2890" y="1976"/>
                    <a:pt x="2993" y="1898"/>
                    <a:pt x="3080" y="1806"/>
                  </a:cubicBezTo>
                  <a:lnTo>
                    <a:pt x="3080" y="1806"/>
                  </a:lnTo>
                  <a:cubicBezTo>
                    <a:pt x="3200" y="1875"/>
                    <a:pt x="3275" y="1883"/>
                    <a:pt x="3275" y="1883"/>
                  </a:cubicBezTo>
                  <a:cubicBezTo>
                    <a:pt x="3287" y="1861"/>
                    <a:pt x="3222" y="1831"/>
                    <a:pt x="3127" y="1752"/>
                  </a:cubicBezTo>
                  <a:lnTo>
                    <a:pt x="3127" y="1752"/>
                  </a:lnTo>
                  <a:cubicBezTo>
                    <a:pt x="3264" y="1584"/>
                    <a:pt x="3349" y="1375"/>
                    <a:pt x="3359" y="1148"/>
                  </a:cubicBezTo>
                  <a:cubicBezTo>
                    <a:pt x="3376" y="814"/>
                    <a:pt x="3292" y="497"/>
                    <a:pt x="3142" y="213"/>
                  </a:cubicBezTo>
                  <a:cubicBezTo>
                    <a:pt x="3075" y="129"/>
                    <a:pt x="2991" y="62"/>
                    <a:pt x="2891" y="46"/>
                  </a:cubicBezTo>
                  <a:cubicBezTo>
                    <a:pt x="2791" y="62"/>
                    <a:pt x="2691" y="112"/>
                    <a:pt x="2641" y="196"/>
                  </a:cubicBezTo>
                  <a:cubicBezTo>
                    <a:pt x="2557" y="313"/>
                    <a:pt x="2524" y="447"/>
                    <a:pt x="2507" y="597"/>
                  </a:cubicBezTo>
                  <a:cubicBezTo>
                    <a:pt x="2458" y="985"/>
                    <a:pt x="2598" y="1374"/>
                    <a:pt x="2880" y="1656"/>
                  </a:cubicBezTo>
                  <a:lnTo>
                    <a:pt x="2880" y="1656"/>
                  </a:lnTo>
                  <a:cubicBezTo>
                    <a:pt x="2820" y="1715"/>
                    <a:pt x="2750" y="1764"/>
                    <a:pt x="2674" y="1800"/>
                  </a:cubicBezTo>
                  <a:cubicBezTo>
                    <a:pt x="2611" y="1828"/>
                    <a:pt x="2545" y="1840"/>
                    <a:pt x="2478" y="1840"/>
                  </a:cubicBezTo>
                  <a:cubicBezTo>
                    <a:pt x="2262" y="1840"/>
                    <a:pt x="2038" y="1707"/>
                    <a:pt x="1872" y="1516"/>
                  </a:cubicBezTo>
                  <a:cubicBezTo>
                    <a:pt x="1807" y="1441"/>
                    <a:pt x="1752" y="1362"/>
                    <a:pt x="1705" y="1280"/>
                  </a:cubicBezTo>
                  <a:lnTo>
                    <a:pt x="1705" y="1280"/>
                  </a:lnTo>
                  <a:cubicBezTo>
                    <a:pt x="1768" y="1254"/>
                    <a:pt x="1830" y="1221"/>
                    <a:pt x="1889" y="1182"/>
                  </a:cubicBezTo>
                  <a:cubicBezTo>
                    <a:pt x="2189" y="964"/>
                    <a:pt x="2273" y="547"/>
                    <a:pt x="2056" y="229"/>
                  </a:cubicBezTo>
                  <a:cubicBezTo>
                    <a:pt x="2006" y="146"/>
                    <a:pt x="1922" y="79"/>
                    <a:pt x="1822" y="29"/>
                  </a:cubicBezTo>
                  <a:cubicBezTo>
                    <a:pt x="1778" y="10"/>
                    <a:pt x="1732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26" name="Google Shape;126;p7"/>
          <p:cNvGrpSpPr/>
          <p:nvPr/>
        </p:nvGrpSpPr>
        <p:grpSpPr>
          <a:xfrm>
            <a:off x="3460049" y="1352927"/>
            <a:ext cx="2113932" cy="1536717"/>
            <a:chOff x="2595036" y="1014695"/>
            <a:chExt cx="1585449" cy="1152538"/>
          </a:xfrm>
        </p:grpSpPr>
        <p:sp>
          <p:nvSpPr>
            <p:cNvPr id="127" name="Google Shape;127;p7"/>
            <p:cNvSpPr/>
            <p:nvPr/>
          </p:nvSpPr>
          <p:spPr>
            <a:xfrm>
              <a:off x="2856483" y="1388410"/>
              <a:ext cx="139365" cy="297683"/>
            </a:xfrm>
            <a:custGeom>
              <a:avLst/>
              <a:gdLst/>
              <a:ahLst/>
              <a:cxnLst/>
              <a:rect l="l" t="t" r="r" b="b"/>
              <a:pathLst>
                <a:path w="4346" h="9283" extrusionOk="0">
                  <a:moveTo>
                    <a:pt x="193" y="1"/>
                  </a:moveTo>
                  <a:cubicBezTo>
                    <a:pt x="182" y="1"/>
                    <a:pt x="174" y="3"/>
                    <a:pt x="168" y="9"/>
                  </a:cubicBezTo>
                  <a:cubicBezTo>
                    <a:pt x="1" y="159"/>
                    <a:pt x="1538" y="1880"/>
                    <a:pt x="2624" y="4453"/>
                  </a:cubicBezTo>
                  <a:cubicBezTo>
                    <a:pt x="3740" y="6984"/>
                    <a:pt x="3943" y="9282"/>
                    <a:pt x="4176" y="9282"/>
                  </a:cubicBezTo>
                  <a:cubicBezTo>
                    <a:pt x="4176" y="9282"/>
                    <a:pt x="4177" y="9282"/>
                    <a:pt x="4178" y="9282"/>
                  </a:cubicBezTo>
                  <a:cubicBezTo>
                    <a:pt x="4278" y="9282"/>
                    <a:pt x="4345" y="8681"/>
                    <a:pt x="4262" y="7745"/>
                  </a:cubicBezTo>
                  <a:cubicBezTo>
                    <a:pt x="4212" y="7177"/>
                    <a:pt x="4111" y="6626"/>
                    <a:pt x="3978" y="6091"/>
                  </a:cubicBezTo>
                  <a:cubicBezTo>
                    <a:pt x="3643" y="4754"/>
                    <a:pt x="3092" y="3484"/>
                    <a:pt x="2357" y="2332"/>
                  </a:cubicBezTo>
                  <a:cubicBezTo>
                    <a:pt x="2056" y="1864"/>
                    <a:pt x="1722" y="1413"/>
                    <a:pt x="1354" y="995"/>
                  </a:cubicBezTo>
                  <a:cubicBezTo>
                    <a:pt x="772" y="336"/>
                    <a:pt x="3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974363" y="1014695"/>
              <a:ext cx="43965" cy="732486"/>
            </a:xfrm>
            <a:custGeom>
              <a:avLst/>
              <a:gdLst/>
              <a:ahLst/>
              <a:cxnLst/>
              <a:rect l="l" t="t" r="r" b="b"/>
              <a:pathLst>
                <a:path w="1371" h="22842" extrusionOk="0">
                  <a:moveTo>
                    <a:pt x="352" y="0"/>
                  </a:moveTo>
                  <a:cubicBezTo>
                    <a:pt x="251" y="0"/>
                    <a:pt x="151" y="1287"/>
                    <a:pt x="84" y="3359"/>
                  </a:cubicBezTo>
                  <a:cubicBezTo>
                    <a:pt x="34" y="5414"/>
                    <a:pt x="1" y="8288"/>
                    <a:pt x="84" y="11446"/>
                  </a:cubicBezTo>
                  <a:cubicBezTo>
                    <a:pt x="168" y="14620"/>
                    <a:pt x="368" y="17478"/>
                    <a:pt x="636" y="19533"/>
                  </a:cubicBezTo>
                  <a:cubicBezTo>
                    <a:pt x="885" y="21591"/>
                    <a:pt x="1150" y="22841"/>
                    <a:pt x="1252" y="22841"/>
                  </a:cubicBezTo>
                  <a:cubicBezTo>
                    <a:pt x="1253" y="22841"/>
                    <a:pt x="1253" y="22841"/>
                    <a:pt x="1254" y="22841"/>
                  </a:cubicBezTo>
                  <a:cubicBezTo>
                    <a:pt x="1371" y="22824"/>
                    <a:pt x="1287" y="21554"/>
                    <a:pt x="1170" y="19483"/>
                  </a:cubicBezTo>
                  <a:cubicBezTo>
                    <a:pt x="1054" y="17427"/>
                    <a:pt x="920" y="14587"/>
                    <a:pt x="836" y="11429"/>
                  </a:cubicBezTo>
                  <a:cubicBezTo>
                    <a:pt x="753" y="8271"/>
                    <a:pt x="703" y="5414"/>
                    <a:pt x="636" y="3342"/>
                  </a:cubicBezTo>
                  <a:cubicBezTo>
                    <a:pt x="552" y="1287"/>
                    <a:pt x="469" y="0"/>
                    <a:pt x="3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009188" y="1170543"/>
              <a:ext cx="155976" cy="533218"/>
            </a:xfrm>
            <a:custGeom>
              <a:avLst/>
              <a:gdLst/>
              <a:ahLst/>
              <a:cxnLst/>
              <a:rect l="l" t="t" r="r" b="b"/>
              <a:pathLst>
                <a:path w="4864" h="16628" extrusionOk="0">
                  <a:moveTo>
                    <a:pt x="4754" y="0"/>
                  </a:moveTo>
                  <a:cubicBezTo>
                    <a:pt x="4646" y="0"/>
                    <a:pt x="4092" y="797"/>
                    <a:pt x="3460" y="2208"/>
                  </a:cubicBezTo>
                  <a:cubicBezTo>
                    <a:pt x="1805" y="5984"/>
                    <a:pt x="703" y="9978"/>
                    <a:pt x="168" y="14055"/>
                  </a:cubicBezTo>
                  <a:cubicBezTo>
                    <a:pt x="1" y="15625"/>
                    <a:pt x="68" y="16628"/>
                    <a:pt x="168" y="16628"/>
                  </a:cubicBezTo>
                  <a:cubicBezTo>
                    <a:pt x="285" y="16628"/>
                    <a:pt x="385" y="15659"/>
                    <a:pt x="703" y="14138"/>
                  </a:cubicBezTo>
                  <a:cubicBezTo>
                    <a:pt x="1003" y="12618"/>
                    <a:pt x="1488" y="10512"/>
                    <a:pt x="2123" y="8223"/>
                  </a:cubicBezTo>
                  <a:cubicBezTo>
                    <a:pt x="2758" y="5917"/>
                    <a:pt x="3409" y="3862"/>
                    <a:pt x="3944" y="2409"/>
                  </a:cubicBezTo>
                  <a:cubicBezTo>
                    <a:pt x="4462" y="938"/>
                    <a:pt x="4863" y="53"/>
                    <a:pt x="4763" y="3"/>
                  </a:cubicBezTo>
                  <a:cubicBezTo>
                    <a:pt x="4760" y="1"/>
                    <a:pt x="4758" y="0"/>
                    <a:pt x="475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2823806" y="1663004"/>
              <a:ext cx="345110" cy="254007"/>
            </a:xfrm>
            <a:custGeom>
              <a:avLst/>
              <a:gdLst/>
              <a:ahLst/>
              <a:cxnLst/>
              <a:rect l="l" t="t" r="r" b="b"/>
              <a:pathLst>
                <a:path w="10762" h="7921" extrusionOk="0">
                  <a:moveTo>
                    <a:pt x="34" y="1"/>
                  </a:moveTo>
                  <a:lnTo>
                    <a:pt x="34" y="2507"/>
                  </a:lnTo>
                  <a:cubicBezTo>
                    <a:pt x="1" y="5498"/>
                    <a:pt x="2407" y="7921"/>
                    <a:pt x="5381" y="7921"/>
                  </a:cubicBezTo>
                  <a:cubicBezTo>
                    <a:pt x="8355" y="7921"/>
                    <a:pt x="10761" y="5498"/>
                    <a:pt x="10744" y="2507"/>
                  </a:cubicBezTo>
                  <a:lnTo>
                    <a:pt x="107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2824896" y="1728903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824896" y="1751414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2595036" y="1915920"/>
              <a:ext cx="1585449" cy="92194"/>
            </a:xfrm>
            <a:custGeom>
              <a:avLst/>
              <a:gdLst/>
              <a:ahLst/>
              <a:cxnLst/>
              <a:rect l="l" t="t" r="r" b="b"/>
              <a:pathLst>
                <a:path w="49441" h="2875" extrusionOk="0">
                  <a:moveTo>
                    <a:pt x="0" y="0"/>
                  </a:moveTo>
                  <a:lnTo>
                    <a:pt x="0" y="2874"/>
                  </a:lnTo>
                  <a:lnTo>
                    <a:pt x="49441" y="2874"/>
                  </a:lnTo>
                  <a:lnTo>
                    <a:pt x="494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2895605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765212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65156" y="1579436"/>
              <a:ext cx="498329" cy="334368"/>
            </a:xfrm>
            <a:custGeom>
              <a:avLst/>
              <a:gdLst/>
              <a:ahLst/>
              <a:cxnLst/>
              <a:rect l="l" t="t" r="r" b="b"/>
              <a:pathLst>
                <a:path w="15540" h="10427" extrusionOk="0">
                  <a:moveTo>
                    <a:pt x="1120" y="0"/>
                  </a:moveTo>
                  <a:lnTo>
                    <a:pt x="1" y="10426"/>
                  </a:lnTo>
                  <a:lnTo>
                    <a:pt x="14354" y="10426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485006" y="1603551"/>
              <a:ext cx="449009" cy="292552"/>
            </a:xfrm>
            <a:custGeom>
              <a:avLst/>
              <a:gdLst/>
              <a:ahLst/>
              <a:cxnLst/>
              <a:rect l="l" t="t" r="r" b="b"/>
              <a:pathLst>
                <a:path w="14002" h="9123" extrusionOk="0">
                  <a:moveTo>
                    <a:pt x="1086" y="0"/>
                  </a:moveTo>
                  <a:lnTo>
                    <a:pt x="0" y="9123"/>
                  </a:lnTo>
                  <a:lnTo>
                    <a:pt x="12949" y="9123"/>
                  </a:lnTo>
                  <a:lnTo>
                    <a:pt x="1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568574" y="1652839"/>
              <a:ext cx="275428" cy="193976"/>
            </a:xfrm>
            <a:custGeom>
              <a:avLst/>
              <a:gdLst/>
              <a:ahLst/>
              <a:cxnLst/>
              <a:rect l="l" t="t" r="r" b="b"/>
              <a:pathLst>
                <a:path w="8589" h="6049" extrusionOk="0">
                  <a:moveTo>
                    <a:pt x="669" y="0"/>
                  </a:moveTo>
                  <a:lnTo>
                    <a:pt x="1" y="6049"/>
                  </a:lnTo>
                  <a:lnTo>
                    <a:pt x="8171" y="6049"/>
                  </a:lnTo>
                  <a:lnTo>
                    <a:pt x="858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925421" y="1710688"/>
              <a:ext cx="116854" cy="204719"/>
            </a:xfrm>
            <a:custGeom>
              <a:avLst/>
              <a:gdLst/>
              <a:ahLst/>
              <a:cxnLst/>
              <a:rect l="l" t="t" r="r" b="b"/>
              <a:pathLst>
                <a:path w="3644" h="6384" extrusionOk="0">
                  <a:moveTo>
                    <a:pt x="719" y="1"/>
                  </a:moveTo>
                  <a:lnTo>
                    <a:pt x="669" y="402"/>
                  </a:lnTo>
                  <a:lnTo>
                    <a:pt x="673" y="409"/>
                  </a:lnTo>
                  <a:lnTo>
                    <a:pt x="719" y="1"/>
                  </a:lnTo>
                  <a:close/>
                  <a:moveTo>
                    <a:pt x="673" y="409"/>
                  </a:moveTo>
                  <a:lnTo>
                    <a:pt x="1" y="6333"/>
                  </a:lnTo>
                  <a:lnTo>
                    <a:pt x="3643" y="6383"/>
                  </a:lnTo>
                  <a:lnTo>
                    <a:pt x="673" y="40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5229619" y="859986"/>
            <a:ext cx="508676" cy="775905"/>
            <a:chOff x="3922214" y="644989"/>
            <a:chExt cx="381507" cy="581929"/>
          </a:xfrm>
        </p:grpSpPr>
        <p:sp>
          <p:nvSpPr>
            <p:cNvPr id="141" name="Google Shape;141;p7"/>
            <p:cNvSpPr/>
            <p:nvPr/>
          </p:nvSpPr>
          <p:spPr>
            <a:xfrm>
              <a:off x="3922214" y="644989"/>
              <a:ext cx="381507" cy="581929"/>
            </a:xfrm>
            <a:custGeom>
              <a:avLst/>
              <a:gdLst/>
              <a:ahLst/>
              <a:cxnLst/>
              <a:rect l="l" t="t" r="r" b="b"/>
              <a:pathLst>
                <a:path w="11897" h="18147" extrusionOk="0">
                  <a:moveTo>
                    <a:pt x="0" y="1"/>
                  </a:moveTo>
                  <a:lnTo>
                    <a:pt x="0" y="18146"/>
                  </a:lnTo>
                  <a:lnTo>
                    <a:pt x="11897" y="18146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937735" y="665897"/>
              <a:ext cx="348862" cy="540658"/>
            </a:xfrm>
            <a:custGeom>
              <a:avLst/>
              <a:gdLst/>
              <a:ahLst/>
              <a:cxnLst/>
              <a:rect l="l" t="t" r="r" b="b"/>
              <a:pathLst>
                <a:path w="10879" h="16860" extrusionOk="0">
                  <a:moveTo>
                    <a:pt x="1" y="0"/>
                  </a:moveTo>
                  <a:lnTo>
                    <a:pt x="1" y="16859"/>
                  </a:lnTo>
                  <a:lnTo>
                    <a:pt x="10878" y="16859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4064722" y="848073"/>
              <a:ext cx="95946" cy="176307"/>
            </a:xfrm>
            <a:custGeom>
              <a:avLst/>
              <a:gdLst/>
              <a:ahLst/>
              <a:cxnLst/>
              <a:rect l="l" t="t" r="r" b="b"/>
              <a:pathLst>
                <a:path w="2992" h="5498" extrusionOk="0">
                  <a:moveTo>
                    <a:pt x="1" y="0"/>
                  </a:moveTo>
                  <a:lnTo>
                    <a:pt x="1" y="5497"/>
                  </a:lnTo>
                  <a:lnTo>
                    <a:pt x="2992" y="549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4613069" y="666383"/>
            <a:ext cx="292241" cy="445824"/>
            <a:chOff x="3459801" y="499787"/>
            <a:chExt cx="219181" cy="334368"/>
          </a:xfrm>
        </p:grpSpPr>
        <p:sp>
          <p:nvSpPr>
            <p:cNvPr id="145" name="Google Shape;145;p7"/>
            <p:cNvSpPr/>
            <p:nvPr/>
          </p:nvSpPr>
          <p:spPr>
            <a:xfrm>
              <a:off x="3459801" y="499787"/>
              <a:ext cx="219181" cy="334368"/>
            </a:xfrm>
            <a:custGeom>
              <a:avLst/>
              <a:gdLst/>
              <a:ahLst/>
              <a:cxnLst/>
              <a:rect l="l" t="t" r="r" b="b"/>
              <a:pathLst>
                <a:path w="6835" h="10427" extrusionOk="0">
                  <a:moveTo>
                    <a:pt x="1" y="1"/>
                  </a:moveTo>
                  <a:lnTo>
                    <a:pt x="1" y="10427"/>
                  </a:lnTo>
                  <a:lnTo>
                    <a:pt x="6835" y="10427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3468908" y="511588"/>
              <a:ext cx="200422" cy="310798"/>
            </a:xfrm>
            <a:custGeom>
              <a:avLst/>
              <a:gdLst/>
              <a:ahLst/>
              <a:cxnLst/>
              <a:rect l="l" t="t" r="r" b="b"/>
              <a:pathLst>
                <a:path w="6250" h="9692" extrusionOk="0">
                  <a:moveTo>
                    <a:pt x="1" y="0"/>
                  </a:moveTo>
                  <a:lnTo>
                    <a:pt x="1" y="9691"/>
                  </a:lnTo>
                  <a:lnTo>
                    <a:pt x="6250" y="9691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3541797" y="616064"/>
              <a:ext cx="55220" cy="101814"/>
            </a:xfrm>
            <a:custGeom>
              <a:avLst/>
              <a:gdLst/>
              <a:ahLst/>
              <a:cxnLst/>
              <a:rect l="l" t="t" r="r" b="b"/>
              <a:pathLst>
                <a:path w="1722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1721" y="3175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4265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1415033" y="2356800"/>
            <a:ext cx="3496400" cy="23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3959423" y="687437"/>
            <a:ext cx="960965" cy="1243531"/>
            <a:chOff x="7529776" y="988432"/>
            <a:chExt cx="845524" cy="1094143"/>
          </a:xfrm>
        </p:grpSpPr>
        <p:sp>
          <p:nvSpPr>
            <p:cNvPr id="152" name="Google Shape;152;p8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2975743" y="499330"/>
            <a:ext cx="691813" cy="893979"/>
            <a:chOff x="7179887" y="2301692"/>
            <a:chExt cx="608705" cy="786584"/>
          </a:xfrm>
        </p:grpSpPr>
        <p:sp>
          <p:nvSpPr>
            <p:cNvPr id="157" name="Google Shape;157;p8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0" name="Google Shape;160;p8"/>
          <p:cNvSpPr/>
          <p:nvPr/>
        </p:nvSpPr>
        <p:spPr>
          <a:xfrm>
            <a:off x="5262933" y="550297"/>
            <a:ext cx="6420144" cy="5163387"/>
          </a:xfrm>
          <a:custGeom>
            <a:avLst/>
            <a:gdLst/>
            <a:ahLst/>
            <a:cxnLst/>
            <a:rect l="l" t="t" r="r" b="b"/>
            <a:pathLst>
              <a:path w="31496" h="25331" extrusionOk="0">
                <a:moveTo>
                  <a:pt x="351" y="0"/>
                </a:moveTo>
                <a:lnTo>
                  <a:pt x="0" y="24879"/>
                </a:lnTo>
                <a:lnTo>
                  <a:pt x="31128" y="25330"/>
                </a:lnTo>
                <a:lnTo>
                  <a:pt x="31496" y="435"/>
                </a:lnTo>
                <a:lnTo>
                  <a:pt x="35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61" name="Google Shape;161;p8"/>
          <p:cNvGrpSpPr/>
          <p:nvPr/>
        </p:nvGrpSpPr>
        <p:grpSpPr>
          <a:xfrm flipH="1">
            <a:off x="322503" y="4815327"/>
            <a:ext cx="1539047" cy="1417917"/>
            <a:chOff x="7102066" y="3464861"/>
            <a:chExt cx="1313777" cy="1210378"/>
          </a:xfrm>
        </p:grpSpPr>
        <p:sp>
          <p:nvSpPr>
            <p:cNvPr id="162" name="Google Shape;162;p8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75" name="Google Shape;175;p8"/>
          <p:cNvSpPr/>
          <p:nvPr/>
        </p:nvSpPr>
        <p:spPr>
          <a:xfrm>
            <a:off x="5484303" y="870323"/>
            <a:ext cx="5967212" cy="4519875"/>
          </a:xfrm>
          <a:custGeom>
            <a:avLst/>
            <a:gdLst/>
            <a:ahLst/>
            <a:cxnLst/>
            <a:rect l="l" t="t" r="r" b="b"/>
            <a:pathLst>
              <a:path w="29274" h="22174" extrusionOk="0">
                <a:moveTo>
                  <a:pt x="318" y="1"/>
                </a:moveTo>
                <a:lnTo>
                  <a:pt x="0" y="21755"/>
                </a:lnTo>
                <a:lnTo>
                  <a:pt x="28956" y="22173"/>
                </a:lnTo>
                <a:lnTo>
                  <a:pt x="29274" y="419"/>
                </a:lnTo>
                <a:lnTo>
                  <a:pt x="31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52612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960000" y="1644233"/>
            <a:ext cx="4787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960000" y="3737433"/>
            <a:ext cx="4787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464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89141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968800" y="5327600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2675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8800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960000" y="1474833"/>
            <a:ext cx="10272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960000" y="4202967"/>
            <a:ext cx="10272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1219170" lvl="1" indent="-397923" algn="ctr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ctr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ctr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ctr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ctr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ctr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ctr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ctr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10332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0720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"/>
          </p:nvPr>
        </p:nvSpPr>
        <p:spPr>
          <a:xfrm>
            <a:off x="3237767" y="2220800"/>
            <a:ext cx="2726400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2"/>
          </p:nvPr>
        </p:nvSpPr>
        <p:spPr>
          <a:xfrm>
            <a:off x="3237752" y="3076200"/>
            <a:ext cx="2726400" cy="2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3"/>
          </p:nvPr>
        </p:nvSpPr>
        <p:spPr>
          <a:xfrm>
            <a:off x="3237767" y="3595399"/>
            <a:ext cx="2726400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3237752" y="4450853"/>
            <a:ext cx="2726400" cy="2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5"/>
          </p:nvPr>
        </p:nvSpPr>
        <p:spPr>
          <a:xfrm>
            <a:off x="3237761" y="4970067"/>
            <a:ext cx="2726400" cy="8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6"/>
          </p:nvPr>
        </p:nvSpPr>
        <p:spPr>
          <a:xfrm>
            <a:off x="3237752" y="5825533"/>
            <a:ext cx="2726400" cy="2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6227967" y="2220800"/>
            <a:ext cx="2726400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6227952" y="3076200"/>
            <a:ext cx="2726400" cy="2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9"/>
          </p:nvPr>
        </p:nvSpPr>
        <p:spPr>
          <a:xfrm>
            <a:off x="6227967" y="3595399"/>
            <a:ext cx="2726400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3"/>
          </p:nvPr>
        </p:nvSpPr>
        <p:spPr>
          <a:xfrm>
            <a:off x="6227952" y="4450853"/>
            <a:ext cx="2726400" cy="2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4"/>
          </p:nvPr>
        </p:nvSpPr>
        <p:spPr>
          <a:xfrm>
            <a:off x="6227961" y="4970067"/>
            <a:ext cx="2726400" cy="8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5"/>
          </p:nvPr>
        </p:nvSpPr>
        <p:spPr>
          <a:xfrm>
            <a:off x="6227952" y="5825533"/>
            <a:ext cx="2726400" cy="2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16" hasCustomPrompt="1"/>
          </p:nvPr>
        </p:nvSpPr>
        <p:spPr>
          <a:xfrm>
            <a:off x="2357933" y="2220800"/>
            <a:ext cx="8800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7" hasCustomPrompt="1"/>
          </p:nvPr>
        </p:nvSpPr>
        <p:spPr>
          <a:xfrm>
            <a:off x="2357767" y="3595400"/>
            <a:ext cx="8800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8" hasCustomPrompt="1"/>
          </p:nvPr>
        </p:nvSpPr>
        <p:spPr>
          <a:xfrm>
            <a:off x="2357900" y="4970067"/>
            <a:ext cx="8800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8954567" y="2220633"/>
            <a:ext cx="8800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8954367" y="3595413"/>
            <a:ext cx="8800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8954367" y="4970067"/>
            <a:ext cx="8800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9156896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Title + subtitle + 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58421" y="1539395"/>
            <a:ext cx="1226623" cy="1866011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avLst/>
              <a:gdLst/>
              <a:ahLst/>
              <a:cxnLst/>
              <a:rect l="l" t="t" r="r" b="b"/>
              <a:pathLst>
                <a:path w="28222" h="42933" extrusionOk="0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avLst/>
              <a:gdLst/>
              <a:ahLst/>
              <a:cxnLst/>
              <a:rect l="l" t="t" r="r" b="b"/>
              <a:pathLst>
                <a:path w="25806" h="39925" extrusionOk="0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avLst/>
              <a:gdLst/>
              <a:ahLst/>
              <a:cxnLst/>
              <a:rect l="l" t="t" r="r" b="b"/>
              <a:pathLst>
                <a:path w="7102" h="13019" extrusionOk="0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9469422" y="4619815"/>
            <a:ext cx="1751703" cy="1613837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6588567" y="1815700"/>
            <a:ext cx="4482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3429000" y="3250233"/>
            <a:ext cx="2667200" cy="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2"/>
          </p:nvPr>
        </p:nvSpPr>
        <p:spPr>
          <a:xfrm>
            <a:off x="6588567" y="2604923"/>
            <a:ext cx="4471600" cy="15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2999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4" name="Google Shape;304;p16"/>
          <p:cNvSpPr txBox="1">
            <a:spLocks noGrp="1"/>
          </p:cNvSpPr>
          <p:nvPr>
            <p:ph type="title"/>
          </p:nvPr>
        </p:nvSpPr>
        <p:spPr>
          <a:xfrm>
            <a:off x="4968000" y="3556800"/>
            <a:ext cx="45072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subTitle" idx="1"/>
          </p:nvPr>
        </p:nvSpPr>
        <p:spPr>
          <a:xfrm>
            <a:off x="4968133" y="2283867"/>
            <a:ext cx="4507200" cy="12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306" name="Google Shape;306;p16"/>
          <p:cNvGrpSpPr/>
          <p:nvPr/>
        </p:nvGrpSpPr>
        <p:grpSpPr>
          <a:xfrm>
            <a:off x="2640945" y="792815"/>
            <a:ext cx="875840" cy="830467"/>
            <a:chOff x="1980709" y="594611"/>
            <a:chExt cx="656880" cy="622850"/>
          </a:xfrm>
        </p:grpSpPr>
        <p:sp>
          <p:nvSpPr>
            <p:cNvPr id="307" name="Google Shape;307;p16"/>
            <p:cNvSpPr/>
            <p:nvPr/>
          </p:nvSpPr>
          <p:spPr>
            <a:xfrm>
              <a:off x="1980709" y="594611"/>
              <a:ext cx="656880" cy="622850"/>
            </a:xfrm>
            <a:custGeom>
              <a:avLst/>
              <a:gdLst/>
              <a:ahLst/>
              <a:cxnLst/>
              <a:rect l="l" t="t" r="r" b="b"/>
              <a:pathLst>
                <a:path w="19670" h="18651" extrusionOk="0">
                  <a:moveTo>
                    <a:pt x="9650" y="1"/>
                  </a:moveTo>
                  <a:cubicBezTo>
                    <a:pt x="8645" y="1"/>
                    <a:pt x="7630" y="164"/>
                    <a:pt x="6643" y="500"/>
                  </a:cubicBezTo>
                  <a:cubicBezTo>
                    <a:pt x="3081" y="1703"/>
                    <a:pt x="594" y="4960"/>
                    <a:pt x="337" y="8714"/>
                  </a:cubicBezTo>
                  <a:cubicBezTo>
                    <a:pt x="1" y="13848"/>
                    <a:pt x="3899" y="18292"/>
                    <a:pt x="9033" y="18629"/>
                  </a:cubicBezTo>
                  <a:cubicBezTo>
                    <a:pt x="9245" y="18644"/>
                    <a:pt x="9456" y="18651"/>
                    <a:pt x="9666" y="18651"/>
                  </a:cubicBezTo>
                  <a:cubicBezTo>
                    <a:pt x="13194" y="18651"/>
                    <a:pt x="16427" y="16642"/>
                    <a:pt x="18001" y="13447"/>
                  </a:cubicBezTo>
                  <a:cubicBezTo>
                    <a:pt x="19670" y="10078"/>
                    <a:pt x="19140" y="6019"/>
                    <a:pt x="16654" y="3179"/>
                  </a:cubicBezTo>
                  <a:cubicBezTo>
                    <a:pt x="14853" y="1123"/>
                    <a:pt x="12287" y="1"/>
                    <a:pt x="9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298429" y="732365"/>
              <a:ext cx="145769" cy="185943"/>
            </a:xfrm>
            <a:custGeom>
              <a:avLst/>
              <a:gdLst/>
              <a:ahLst/>
              <a:cxnLst/>
              <a:rect l="l" t="t" r="r" b="b"/>
              <a:pathLst>
                <a:path w="4365" h="5568" extrusionOk="0">
                  <a:moveTo>
                    <a:pt x="81" y="1"/>
                  </a:moveTo>
                  <a:cubicBezTo>
                    <a:pt x="48" y="113"/>
                    <a:pt x="48" y="242"/>
                    <a:pt x="48" y="386"/>
                  </a:cubicBezTo>
                  <a:cubicBezTo>
                    <a:pt x="48" y="659"/>
                    <a:pt x="32" y="1012"/>
                    <a:pt x="16" y="1429"/>
                  </a:cubicBezTo>
                  <a:cubicBezTo>
                    <a:pt x="16" y="2311"/>
                    <a:pt x="0" y="3530"/>
                    <a:pt x="0" y="4878"/>
                  </a:cubicBezTo>
                  <a:lnTo>
                    <a:pt x="0" y="5488"/>
                  </a:lnTo>
                  <a:lnTo>
                    <a:pt x="0" y="5568"/>
                  </a:lnTo>
                  <a:lnTo>
                    <a:pt x="81" y="5568"/>
                  </a:lnTo>
                  <a:cubicBezTo>
                    <a:pt x="1284" y="5568"/>
                    <a:pt x="2359" y="5552"/>
                    <a:pt x="3129" y="5536"/>
                  </a:cubicBezTo>
                  <a:lnTo>
                    <a:pt x="4043" y="5520"/>
                  </a:lnTo>
                  <a:cubicBezTo>
                    <a:pt x="4139" y="5520"/>
                    <a:pt x="4252" y="5520"/>
                    <a:pt x="4364" y="5488"/>
                  </a:cubicBezTo>
                  <a:cubicBezTo>
                    <a:pt x="4252" y="5472"/>
                    <a:pt x="4156" y="5456"/>
                    <a:pt x="4043" y="5456"/>
                  </a:cubicBezTo>
                  <a:lnTo>
                    <a:pt x="3129" y="5440"/>
                  </a:lnTo>
                  <a:cubicBezTo>
                    <a:pt x="2376" y="5424"/>
                    <a:pt x="1332" y="5408"/>
                    <a:pt x="161" y="5408"/>
                  </a:cubicBezTo>
                  <a:lnTo>
                    <a:pt x="161" y="5408"/>
                  </a:lnTo>
                  <a:lnTo>
                    <a:pt x="161" y="4878"/>
                  </a:lnTo>
                  <a:cubicBezTo>
                    <a:pt x="161" y="3530"/>
                    <a:pt x="145" y="2311"/>
                    <a:pt x="145" y="1429"/>
                  </a:cubicBezTo>
                  <a:cubicBezTo>
                    <a:pt x="129" y="1012"/>
                    <a:pt x="113" y="659"/>
                    <a:pt x="113" y="386"/>
                  </a:cubicBezTo>
                  <a:cubicBezTo>
                    <a:pt x="113" y="242"/>
                    <a:pt x="113" y="113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299497" y="646106"/>
              <a:ext cx="5377" cy="52029"/>
            </a:xfrm>
            <a:custGeom>
              <a:avLst/>
              <a:gdLst/>
              <a:ahLst/>
              <a:cxnLst/>
              <a:rect l="l" t="t" r="r" b="b"/>
              <a:pathLst>
                <a:path w="161" h="1558" extrusionOk="0">
                  <a:moveTo>
                    <a:pt x="81" y="1"/>
                  </a:moveTo>
                  <a:cubicBezTo>
                    <a:pt x="32" y="1"/>
                    <a:pt x="0" y="338"/>
                    <a:pt x="0" y="771"/>
                  </a:cubicBezTo>
                  <a:cubicBezTo>
                    <a:pt x="0" y="1204"/>
                    <a:pt x="32" y="1557"/>
                    <a:pt x="81" y="1557"/>
                  </a:cubicBezTo>
                  <a:cubicBezTo>
                    <a:pt x="113" y="1557"/>
                    <a:pt x="161" y="1204"/>
                    <a:pt x="161" y="771"/>
                  </a:cubicBezTo>
                  <a:cubicBezTo>
                    <a:pt x="161" y="338"/>
                    <a:pt x="129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406662" y="687816"/>
              <a:ext cx="38605" cy="36668"/>
            </a:xfrm>
            <a:custGeom>
              <a:avLst/>
              <a:gdLst/>
              <a:ahLst/>
              <a:cxnLst/>
              <a:rect l="l" t="t" r="r" b="b"/>
              <a:pathLst>
                <a:path w="1156" h="1098" extrusionOk="0">
                  <a:moveTo>
                    <a:pt x="1114" y="0"/>
                  </a:moveTo>
                  <a:cubicBezTo>
                    <a:pt x="1056" y="0"/>
                    <a:pt x="799" y="214"/>
                    <a:pt x="513" y="485"/>
                  </a:cubicBezTo>
                  <a:cubicBezTo>
                    <a:pt x="209" y="789"/>
                    <a:pt x="0" y="1062"/>
                    <a:pt x="32" y="1094"/>
                  </a:cubicBezTo>
                  <a:cubicBezTo>
                    <a:pt x="33" y="1096"/>
                    <a:pt x="35" y="1097"/>
                    <a:pt x="38" y="1097"/>
                  </a:cubicBezTo>
                  <a:cubicBezTo>
                    <a:pt x="83" y="1097"/>
                    <a:pt x="340" y="883"/>
                    <a:pt x="626" y="613"/>
                  </a:cubicBezTo>
                  <a:cubicBezTo>
                    <a:pt x="931" y="308"/>
                    <a:pt x="1155" y="35"/>
                    <a:pt x="1123" y="3"/>
                  </a:cubicBezTo>
                  <a:cubicBezTo>
                    <a:pt x="1121" y="1"/>
                    <a:pt x="1118" y="0"/>
                    <a:pt x="11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482202" y="778283"/>
              <a:ext cx="45551" cy="27117"/>
            </a:xfrm>
            <a:custGeom>
              <a:avLst/>
              <a:gdLst/>
              <a:ahLst/>
              <a:cxnLst/>
              <a:rect l="l" t="t" r="r" b="b"/>
              <a:pathLst>
                <a:path w="1364" h="812" extrusionOk="0">
                  <a:moveTo>
                    <a:pt x="1315" y="0"/>
                  </a:moveTo>
                  <a:cubicBezTo>
                    <a:pt x="1243" y="0"/>
                    <a:pt x="953" y="111"/>
                    <a:pt x="626" y="310"/>
                  </a:cubicBezTo>
                  <a:cubicBezTo>
                    <a:pt x="257" y="535"/>
                    <a:pt x="0" y="776"/>
                    <a:pt x="16" y="808"/>
                  </a:cubicBezTo>
                  <a:cubicBezTo>
                    <a:pt x="19" y="811"/>
                    <a:pt x="24" y="812"/>
                    <a:pt x="30" y="812"/>
                  </a:cubicBezTo>
                  <a:cubicBezTo>
                    <a:pt x="101" y="812"/>
                    <a:pt x="383" y="660"/>
                    <a:pt x="706" y="455"/>
                  </a:cubicBezTo>
                  <a:cubicBezTo>
                    <a:pt x="1075" y="230"/>
                    <a:pt x="1364" y="54"/>
                    <a:pt x="1332" y="6"/>
                  </a:cubicBezTo>
                  <a:cubicBezTo>
                    <a:pt x="1330" y="2"/>
                    <a:pt x="1324" y="0"/>
                    <a:pt x="13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504142" y="910260"/>
              <a:ext cx="71298" cy="5377"/>
            </a:xfrm>
            <a:custGeom>
              <a:avLst/>
              <a:gdLst/>
              <a:ahLst/>
              <a:cxnLst/>
              <a:rect l="l" t="t" r="r" b="b"/>
              <a:pathLst>
                <a:path w="2135" h="161" extrusionOk="0">
                  <a:moveTo>
                    <a:pt x="1076" y="0"/>
                  </a:moveTo>
                  <a:cubicBezTo>
                    <a:pt x="482" y="0"/>
                    <a:pt x="1" y="32"/>
                    <a:pt x="1" y="80"/>
                  </a:cubicBezTo>
                  <a:cubicBezTo>
                    <a:pt x="1" y="129"/>
                    <a:pt x="482" y="161"/>
                    <a:pt x="1076" y="161"/>
                  </a:cubicBezTo>
                  <a:cubicBezTo>
                    <a:pt x="1653" y="161"/>
                    <a:pt x="2135" y="129"/>
                    <a:pt x="2135" y="80"/>
                  </a:cubicBezTo>
                  <a:cubicBezTo>
                    <a:pt x="2135" y="32"/>
                    <a:pt x="1653" y="0"/>
                    <a:pt x="10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013402" y="905418"/>
              <a:ext cx="67525" cy="5410"/>
            </a:xfrm>
            <a:custGeom>
              <a:avLst/>
              <a:gdLst/>
              <a:ahLst/>
              <a:cxnLst/>
              <a:rect l="l" t="t" r="r" b="b"/>
              <a:pathLst>
                <a:path w="2022" h="162" extrusionOk="0">
                  <a:moveTo>
                    <a:pt x="1011" y="1"/>
                  </a:moveTo>
                  <a:cubicBezTo>
                    <a:pt x="449" y="1"/>
                    <a:pt x="0" y="33"/>
                    <a:pt x="0" y="81"/>
                  </a:cubicBezTo>
                  <a:cubicBezTo>
                    <a:pt x="0" y="129"/>
                    <a:pt x="449" y="161"/>
                    <a:pt x="1011" y="161"/>
                  </a:cubicBezTo>
                  <a:cubicBezTo>
                    <a:pt x="1572" y="161"/>
                    <a:pt x="2022" y="129"/>
                    <a:pt x="2022" y="81"/>
                  </a:cubicBezTo>
                  <a:cubicBezTo>
                    <a:pt x="2022" y="33"/>
                    <a:pt x="1572" y="1"/>
                    <a:pt x="10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061625" y="1008208"/>
              <a:ext cx="55202" cy="43180"/>
            </a:xfrm>
            <a:custGeom>
              <a:avLst/>
              <a:gdLst/>
              <a:ahLst/>
              <a:cxnLst/>
              <a:rect l="l" t="t" r="r" b="b"/>
              <a:pathLst>
                <a:path w="1653" h="1293" extrusionOk="0">
                  <a:moveTo>
                    <a:pt x="1612" y="0"/>
                  </a:moveTo>
                  <a:cubicBezTo>
                    <a:pt x="1546" y="0"/>
                    <a:pt x="1194" y="248"/>
                    <a:pt x="770" y="581"/>
                  </a:cubicBezTo>
                  <a:cubicBezTo>
                    <a:pt x="337" y="934"/>
                    <a:pt x="0" y="1255"/>
                    <a:pt x="16" y="1287"/>
                  </a:cubicBezTo>
                  <a:cubicBezTo>
                    <a:pt x="19" y="1290"/>
                    <a:pt x="23" y="1292"/>
                    <a:pt x="30" y="1292"/>
                  </a:cubicBezTo>
                  <a:cubicBezTo>
                    <a:pt x="108" y="1292"/>
                    <a:pt x="468" y="1035"/>
                    <a:pt x="882" y="709"/>
                  </a:cubicBezTo>
                  <a:cubicBezTo>
                    <a:pt x="1316" y="356"/>
                    <a:pt x="1653" y="35"/>
                    <a:pt x="1620" y="3"/>
                  </a:cubicBezTo>
                  <a:cubicBezTo>
                    <a:pt x="1619" y="1"/>
                    <a:pt x="1616" y="0"/>
                    <a:pt x="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165016" y="1085918"/>
              <a:ext cx="38605" cy="59577"/>
            </a:xfrm>
            <a:custGeom>
              <a:avLst/>
              <a:gdLst/>
              <a:ahLst/>
              <a:cxnLst/>
              <a:rect l="l" t="t" r="r" b="b"/>
              <a:pathLst>
                <a:path w="1156" h="1784" extrusionOk="0">
                  <a:moveTo>
                    <a:pt x="1102" y="0"/>
                  </a:moveTo>
                  <a:cubicBezTo>
                    <a:pt x="1050" y="0"/>
                    <a:pt x="758" y="344"/>
                    <a:pt x="466" y="821"/>
                  </a:cubicBezTo>
                  <a:cubicBezTo>
                    <a:pt x="177" y="1318"/>
                    <a:pt x="0" y="1751"/>
                    <a:pt x="49" y="1783"/>
                  </a:cubicBezTo>
                  <a:cubicBezTo>
                    <a:pt x="49" y="1784"/>
                    <a:pt x="50" y="1784"/>
                    <a:pt x="51" y="1784"/>
                  </a:cubicBezTo>
                  <a:cubicBezTo>
                    <a:pt x="90" y="1784"/>
                    <a:pt x="327" y="1389"/>
                    <a:pt x="610" y="901"/>
                  </a:cubicBezTo>
                  <a:cubicBezTo>
                    <a:pt x="899" y="420"/>
                    <a:pt x="1156" y="19"/>
                    <a:pt x="1107" y="2"/>
                  </a:cubicBezTo>
                  <a:cubicBezTo>
                    <a:pt x="1106" y="1"/>
                    <a:pt x="1104" y="0"/>
                    <a:pt x="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299497" y="1114370"/>
              <a:ext cx="5377" cy="71298"/>
            </a:xfrm>
            <a:custGeom>
              <a:avLst/>
              <a:gdLst/>
              <a:ahLst/>
              <a:cxnLst/>
              <a:rect l="l" t="t" r="r" b="b"/>
              <a:pathLst>
                <a:path w="161" h="2135" extrusionOk="0">
                  <a:moveTo>
                    <a:pt x="81" y="1"/>
                  </a:moveTo>
                  <a:cubicBezTo>
                    <a:pt x="32" y="1"/>
                    <a:pt x="0" y="482"/>
                    <a:pt x="0" y="1076"/>
                  </a:cubicBezTo>
                  <a:cubicBezTo>
                    <a:pt x="0" y="1653"/>
                    <a:pt x="32" y="2135"/>
                    <a:pt x="81" y="2135"/>
                  </a:cubicBezTo>
                  <a:cubicBezTo>
                    <a:pt x="113" y="2135"/>
                    <a:pt x="161" y="1653"/>
                    <a:pt x="161" y="1076"/>
                  </a:cubicBezTo>
                  <a:cubicBezTo>
                    <a:pt x="161" y="482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401285" y="1091328"/>
              <a:ext cx="55235" cy="46853"/>
            </a:xfrm>
            <a:custGeom>
              <a:avLst/>
              <a:gdLst/>
              <a:ahLst/>
              <a:cxnLst/>
              <a:rect l="l" t="t" r="r" b="b"/>
              <a:pathLst>
                <a:path w="1654" h="1403" extrusionOk="0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289" y="418"/>
                    <a:pt x="739" y="819"/>
                  </a:cubicBezTo>
                  <a:cubicBezTo>
                    <a:pt x="1150" y="1171"/>
                    <a:pt x="1534" y="1403"/>
                    <a:pt x="1621" y="1403"/>
                  </a:cubicBezTo>
                  <a:cubicBezTo>
                    <a:pt x="1629" y="1403"/>
                    <a:pt x="1634" y="1401"/>
                    <a:pt x="1637" y="1397"/>
                  </a:cubicBezTo>
                  <a:cubicBezTo>
                    <a:pt x="1653" y="1365"/>
                    <a:pt x="1284" y="1076"/>
                    <a:pt x="851" y="691"/>
                  </a:cubicBezTo>
                  <a:cubicBezTo>
                    <a:pt x="413" y="315"/>
                    <a:pt x="81" y="0"/>
                    <a:pt x="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482736" y="1015722"/>
              <a:ext cx="46085" cy="44649"/>
            </a:xfrm>
            <a:custGeom>
              <a:avLst/>
              <a:gdLst/>
              <a:ahLst/>
              <a:cxnLst/>
              <a:rect l="l" t="t" r="r" b="b"/>
              <a:pathLst>
                <a:path w="1380" h="1337" extrusionOk="0">
                  <a:moveTo>
                    <a:pt x="40" y="0"/>
                  </a:moveTo>
                  <a:cubicBezTo>
                    <a:pt x="37" y="0"/>
                    <a:pt x="34" y="1"/>
                    <a:pt x="32" y="3"/>
                  </a:cubicBezTo>
                  <a:cubicBezTo>
                    <a:pt x="0" y="35"/>
                    <a:pt x="273" y="372"/>
                    <a:pt x="626" y="725"/>
                  </a:cubicBezTo>
                  <a:cubicBezTo>
                    <a:pt x="975" y="1074"/>
                    <a:pt x="1281" y="1337"/>
                    <a:pt x="1340" y="1337"/>
                  </a:cubicBezTo>
                  <a:cubicBezTo>
                    <a:pt x="1344" y="1337"/>
                    <a:pt x="1346" y="1336"/>
                    <a:pt x="1348" y="1334"/>
                  </a:cubicBezTo>
                  <a:cubicBezTo>
                    <a:pt x="1380" y="1302"/>
                    <a:pt x="1107" y="981"/>
                    <a:pt x="754" y="612"/>
                  </a:cubicBezTo>
                  <a:cubicBezTo>
                    <a:pt x="405" y="263"/>
                    <a:pt x="99" y="0"/>
                    <a:pt x="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072846" y="773541"/>
              <a:ext cx="40775" cy="38805"/>
            </a:xfrm>
            <a:custGeom>
              <a:avLst/>
              <a:gdLst/>
              <a:ahLst/>
              <a:cxnLst/>
              <a:rect l="l" t="t" r="r" b="b"/>
              <a:pathLst>
                <a:path w="1221" h="1162" extrusionOk="0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226" y="324"/>
                    <a:pt x="546" y="645"/>
                  </a:cubicBezTo>
                  <a:cubicBezTo>
                    <a:pt x="847" y="945"/>
                    <a:pt x="1119" y="1161"/>
                    <a:pt x="1179" y="1161"/>
                  </a:cubicBezTo>
                  <a:cubicBezTo>
                    <a:pt x="1183" y="1161"/>
                    <a:pt x="1186" y="1160"/>
                    <a:pt x="1188" y="1158"/>
                  </a:cubicBezTo>
                  <a:cubicBezTo>
                    <a:pt x="1220" y="1126"/>
                    <a:pt x="980" y="837"/>
                    <a:pt x="659" y="517"/>
                  </a:cubicBezTo>
                  <a:cubicBezTo>
                    <a:pt x="358" y="216"/>
                    <a:pt x="100" y="0"/>
                    <a:pt x="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2162344" y="680302"/>
              <a:ext cx="40208" cy="38271"/>
            </a:xfrm>
            <a:custGeom>
              <a:avLst/>
              <a:gdLst/>
              <a:ahLst/>
              <a:cxnLst/>
              <a:rect l="l" t="t" r="r" b="b"/>
              <a:pathLst>
                <a:path w="1204" h="1146" extrusionOk="0">
                  <a:moveTo>
                    <a:pt x="41" y="1"/>
                  </a:moveTo>
                  <a:cubicBezTo>
                    <a:pt x="37" y="1"/>
                    <a:pt x="34" y="2"/>
                    <a:pt x="32" y="4"/>
                  </a:cubicBezTo>
                  <a:cubicBezTo>
                    <a:pt x="0" y="36"/>
                    <a:pt x="241" y="325"/>
                    <a:pt x="546" y="629"/>
                  </a:cubicBezTo>
                  <a:cubicBezTo>
                    <a:pt x="846" y="930"/>
                    <a:pt x="1104" y="1146"/>
                    <a:pt x="1162" y="1146"/>
                  </a:cubicBezTo>
                  <a:cubicBezTo>
                    <a:pt x="1166" y="1146"/>
                    <a:pt x="1169" y="1145"/>
                    <a:pt x="1171" y="1143"/>
                  </a:cubicBezTo>
                  <a:cubicBezTo>
                    <a:pt x="1204" y="1111"/>
                    <a:pt x="979" y="838"/>
                    <a:pt x="658" y="517"/>
                  </a:cubicBezTo>
                  <a:cubicBezTo>
                    <a:pt x="372" y="231"/>
                    <a:pt x="99" y="1"/>
                    <a:pt x="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6"/>
          <p:cNvGrpSpPr/>
          <p:nvPr/>
        </p:nvGrpSpPr>
        <p:grpSpPr>
          <a:xfrm>
            <a:off x="-126476" y="2157333"/>
            <a:ext cx="1208008" cy="794400"/>
            <a:chOff x="-94857" y="1618000"/>
            <a:chExt cx="906006" cy="595800"/>
          </a:xfrm>
        </p:grpSpPr>
        <p:sp>
          <p:nvSpPr>
            <p:cNvPr id="322" name="Google Shape;322;p16"/>
            <p:cNvSpPr/>
            <p:nvPr/>
          </p:nvSpPr>
          <p:spPr>
            <a:xfrm>
              <a:off x="-94857" y="1618000"/>
              <a:ext cx="906006" cy="595800"/>
            </a:xfrm>
            <a:custGeom>
              <a:avLst/>
              <a:gdLst/>
              <a:ahLst/>
              <a:cxnLst/>
              <a:rect l="l" t="t" r="r" b="b"/>
              <a:pathLst>
                <a:path w="27130" h="17841" extrusionOk="0">
                  <a:moveTo>
                    <a:pt x="0" y="1"/>
                  </a:moveTo>
                  <a:lnTo>
                    <a:pt x="0" y="17841"/>
                  </a:lnTo>
                  <a:lnTo>
                    <a:pt x="27130" y="17841"/>
                  </a:lnTo>
                  <a:lnTo>
                    <a:pt x="271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-63266" y="1642646"/>
              <a:ext cx="842289" cy="544372"/>
            </a:xfrm>
            <a:custGeom>
              <a:avLst/>
              <a:gdLst/>
              <a:ahLst/>
              <a:cxnLst/>
              <a:rect l="l" t="t" r="r" b="b"/>
              <a:pathLst>
                <a:path w="25222" h="16301" extrusionOk="0">
                  <a:moveTo>
                    <a:pt x="1" y="1"/>
                  </a:moveTo>
                  <a:lnTo>
                    <a:pt x="1" y="16301"/>
                  </a:lnTo>
                  <a:lnTo>
                    <a:pt x="25221" y="16301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20692" y="1840879"/>
              <a:ext cx="274908" cy="150044"/>
            </a:xfrm>
            <a:custGeom>
              <a:avLst/>
              <a:gdLst/>
              <a:ahLst/>
              <a:cxnLst/>
              <a:rect l="l" t="t" r="r" b="b"/>
              <a:pathLst>
                <a:path w="8232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231" y="4493"/>
                  </a:lnTo>
                  <a:lnTo>
                    <a:pt x="82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25" name="Google Shape;325;p16"/>
          <p:cNvGrpSpPr/>
          <p:nvPr/>
        </p:nvGrpSpPr>
        <p:grpSpPr>
          <a:xfrm>
            <a:off x="10508228" y="3041223"/>
            <a:ext cx="1304453" cy="3189623"/>
            <a:chOff x="7881171" y="2278620"/>
            <a:chExt cx="978340" cy="2392217"/>
          </a:xfrm>
        </p:grpSpPr>
        <p:sp>
          <p:nvSpPr>
            <p:cNvPr id="326" name="Google Shape;326;p16"/>
            <p:cNvSpPr/>
            <p:nvPr/>
          </p:nvSpPr>
          <p:spPr>
            <a:xfrm>
              <a:off x="8442641" y="2530953"/>
              <a:ext cx="373456" cy="90567"/>
            </a:xfrm>
            <a:custGeom>
              <a:avLst/>
              <a:gdLst/>
              <a:ahLst/>
              <a:cxnLst/>
              <a:rect l="l" t="t" r="r" b="b"/>
              <a:pathLst>
                <a:path w="11183" h="2712" extrusionOk="0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8463547" y="2479525"/>
              <a:ext cx="347208" cy="78244"/>
            </a:xfrm>
            <a:custGeom>
              <a:avLst/>
              <a:gdLst/>
              <a:ahLst/>
              <a:cxnLst/>
              <a:rect l="l" t="t" r="r" b="b"/>
              <a:pathLst>
                <a:path w="10397" h="2343" extrusionOk="0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429250" y="2431302"/>
              <a:ext cx="349879" cy="48256"/>
            </a:xfrm>
            <a:custGeom>
              <a:avLst/>
              <a:gdLst/>
              <a:ahLst/>
              <a:cxnLst/>
              <a:rect l="l" t="t" r="r" b="b"/>
              <a:pathLst>
                <a:path w="10477" h="1445" extrusionOk="0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8463547" y="2479525"/>
              <a:ext cx="335419" cy="11822"/>
            </a:xfrm>
            <a:custGeom>
              <a:avLst/>
              <a:gdLst/>
              <a:ahLst/>
              <a:cxnLst/>
              <a:rect l="l" t="t" r="r" b="b"/>
              <a:pathLst>
                <a:path w="10044" h="354" extrusionOk="0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8463547" y="2532556"/>
              <a:ext cx="341297" cy="25213"/>
            </a:xfrm>
            <a:custGeom>
              <a:avLst/>
              <a:gdLst/>
              <a:ahLst/>
              <a:cxnLst/>
              <a:rect l="l" t="t" r="r" b="b"/>
              <a:pathLst>
                <a:path w="10220" h="755" extrusionOk="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8650525" y="2504705"/>
              <a:ext cx="148441" cy="7514"/>
            </a:xfrm>
            <a:custGeom>
              <a:avLst/>
              <a:gdLst/>
              <a:ahLst/>
              <a:cxnLst/>
              <a:rect l="l" t="t" r="r" b="b"/>
              <a:pathLst>
                <a:path w="4445" h="225" extrusionOk="0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8447484" y="2583984"/>
              <a:ext cx="110938" cy="8082"/>
            </a:xfrm>
            <a:custGeom>
              <a:avLst/>
              <a:gdLst/>
              <a:ahLst/>
              <a:cxnLst/>
              <a:rect l="l" t="t" r="r" b="b"/>
              <a:pathLst>
                <a:path w="3322" h="242" extrusionOk="0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550874" y="2448434"/>
              <a:ext cx="228789" cy="7013"/>
            </a:xfrm>
            <a:custGeom>
              <a:avLst/>
              <a:gdLst/>
              <a:ahLst/>
              <a:cxnLst/>
              <a:rect l="l" t="t" r="r" b="b"/>
              <a:pathLst>
                <a:path w="6851" h="210" extrusionOk="0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7992076" y="2278620"/>
              <a:ext cx="390588" cy="52530"/>
            </a:xfrm>
            <a:custGeom>
              <a:avLst/>
              <a:gdLst/>
              <a:ahLst/>
              <a:cxnLst/>
              <a:rect l="l" t="t" r="r" b="b"/>
              <a:pathLst>
                <a:path w="11696" h="1573" extrusionOk="0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8042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34387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349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8341388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93330" y="2303800"/>
              <a:ext cx="199335" cy="4842"/>
            </a:xfrm>
            <a:custGeom>
              <a:avLst/>
              <a:gdLst/>
              <a:ahLst/>
              <a:cxnLst/>
              <a:rect l="l" t="t" r="r" b="b"/>
              <a:pathLst>
                <a:path w="5969" h="145" extrusionOk="0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990440" y="2513821"/>
              <a:ext cx="390621" cy="103959"/>
            </a:xfrm>
            <a:custGeom>
              <a:avLst/>
              <a:gdLst/>
              <a:ahLst/>
              <a:cxnLst/>
              <a:rect l="l" t="t" r="r" b="b"/>
              <a:pathLst>
                <a:path w="11697" h="3113" extrusionOk="0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991542" y="2522370"/>
              <a:ext cx="394362" cy="90634"/>
            </a:xfrm>
            <a:custGeom>
              <a:avLst/>
              <a:gdLst/>
              <a:ahLst/>
              <a:cxnLst/>
              <a:rect l="l" t="t" r="r" b="b"/>
              <a:pathLst>
                <a:path w="11809" h="2714" extrusionOk="0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025271" y="2332186"/>
              <a:ext cx="355790" cy="181134"/>
            </a:xfrm>
            <a:custGeom>
              <a:avLst/>
              <a:gdLst/>
              <a:ahLst/>
              <a:cxnLst/>
              <a:rect l="l" t="t" r="r" b="b"/>
              <a:pathLst>
                <a:path w="10654" h="5424" extrusionOk="0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082075" y="2338598"/>
              <a:ext cx="4842" cy="175257"/>
            </a:xfrm>
            <a:custGeom>
              <a:avLst/>
              <a:gdLst/>
              <a:ahLst/>
              <a:cxnLst/>
              <a:rect l="l" t="t" r="r" b="b"/>
              <a:pathLst>
                <a:path w="145" h="5248" extrusionOk="0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8108858" y="2336461"/>
              <a:ext cx="4842" cy="173086"/>
            </a:xfrm>
            <a:custGeom>
              <a:avLst/>
              <a:gdLst/>
              <a:ahLst/>
              <a:cxnLst/>
              <a:rect l="l" t="t" r="r" b="b"/>
              <a:pathLst>
                <a:path w="145" h="5183" extrusionOk="0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338182" y="2330583"/>
              <a:ext cx="4842" cy="182170"/>
            </a:xfrm>
            <a:custGeom>
              <a:avLst/>
              <a:gdLst/>
              <a:ahLst/>
              <a:cxnLst/>
              <a:rect l="l" t="t" r="r" b="b"/>
              <a:pathLst>
                <a:path w="145" h="5455" extrusionOk="0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306557" y="2333255"/>
              <a:ext cx="4842" cy="177361"/>
            </a:xfrm>
            <a:custGeom>
              <a:avLst/>
              <a:gdLst/>
              <a:ahLst/>
              <a:cxnLst/>
              <a:rect l="l" t="t" r="r" b="b"/>
              <a:pathLst>
                <a:path w="145" h="5311" extrusionOk="0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881171" y="2615075"/>
              <a:ext cx="529378" cy="1712329"/>
            </a:xfrm>
            <a:custGeom>
              <a:avLst/>
              <a:gdLst/>
              <a:ahLst/>
              <a:cxnLst/>
              <a:rect l="l" t="t" r="r" b="b"/>
              <a:pathLst>
                <a:path w="15852" h="51275" extrusionOk="0">
                  <a:moveTo>
                    <a:pt x="0" y="0"/>
                  </a:moveTo>
                  <a:lnTo>
                    <a:pt x="0" y="51275"/>
                  </a:lnTo>
                  <a:lnTo>
                    <a:pt x="15851" y="51275"/>
                  </a:lnTo>
                  <a:lnTo>
                    <a:pt x="158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8410515" y="2615609"/>
              <a:ext cx="448996" cy="1711794"/>
            </a:xfrm>
            <a:custGeom>
              <a:avLst/>
              <a:gdLst/>
              <a:ahLst/>
              <a:cxnLst/>
              <a:rect l="l" t="t" r="r" b="b"/>
              <a:pathLst>
                <a:path w="13445" h="51259" extrusionOk="0">
                  <a:moveTo>
                    <a:pt x="0" y="0"/>
                  </a:moveTo>
                  <a:lnTo>
                    <a:pt x="0" y="51259"/>
                  </a:lnTo>
                  <a:lnTo>
                    <a:pt x="13444" y="51259"/>
                  </a:lnTo>
                  <a:lnTo>
                    <a:pt x="134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7922414" y="268470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1"/>
                  </a:moveTo>
                  <a:lnTo>
                    <a:pt x="0" y="11039"/>
                  </a:lnTo>
                  <a:lnTo>
                    <a:pt x="12723" y="11039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922414" y="3095128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0"/>
                  </a:moveTo>
                  <a:lnTo>
                    <a:pt x="0" y="11054"/>
                  </a:lnTo>
                  <a:lnTo>
                    <a:pt x="12723" y="11054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922414" y="350605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0"/>
                  </a:moveTo>
                  <a:lnTo>
                    <a:pt x="0" y="11038"/>
                  </a:lnTo>
                  <a:lnTo>
                    <a:pt x="12723" y="11038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922414" y="3916445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1"/>
                  </a:moveTo>
                  <a:lnTo>
                    <a:pt x="0" y="11055"/>
                  </a:lnTo>
                  <a:lnTo>
                    <a:pt x="12723" y="1105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8100276" y="2737768"/>
              <a:ext cx="34330" cy="29722"/>
            </a:xfrm>
            <a:custGeom>
              <a:avLst/>
              <a:gdLst/>
              <a:ahLst/>
              <a:cxnLst/>
              <a:rect l="l" t="t" r="r" b="b"/>
              <a:pathLst>
                <a:path w="1028" h="890" extrusionOk="0">
                  <a:moveTo>
                    <a:pt x="594" y="0"/>
                  </a:moveTo>
                  <a:cubicBezTo>
                    <a:pt x="193" y="0"/>
                    <a:pt x="1" y="482"/>
                    <a:pt x="290" y="754"/>
                  </a:cubicBezTo>
                  <a:cubicBezTo>
                    <a:pt x="378" y="848"/>
                    <a:pt x="487" y="889"/>
                    <a:pt x="593" y="889"/>
                  </a:cubicBezTo>
                  <a:cubicBezTo>
                    <a:pt x="815" y="889"/>
                    <a:pt x="1028" y="710"/>
                    <a:pt x="1028" y="449"/>
                  </a:cubicBezTo>
                  <a:cubicBezTo>
                    <a:pt x="1028" y="209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8100276" y="3153503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1"/>
                  </a:moveTo>
                  <a:cubicBezTo>
                    <a:pt x="193" y="1"/>
                    <a:pt x="1" y="466"/>
                    <a:pt x="290" y="755"/>
                  </a:cubicBezTo>
                  <a:cubicBezTo>
                    <a:pt x="377" y="843"/>
                    <a:pt x="485" y="882"/>
                    <a:pt x="591" y="882"/>
                  </a:cubicBezTo>
                  <a:cubicBezTo>
                    <a:pt x="814" y="882"/>
                    <a:pt x="1028" y="706"/>
                    <a:pt x="1028" y="434"/>
                  </a:cubicBezTo>
                  <a:cubicBezTo>
                    <a:pt x="1028" y="193"/>
                    <a:pt x="835" y="1"/>
                    <a:pt x="5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8100276" y="3568736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0"/>
                  </a:moveTo>
                  <a:cubicBezTo>
                    <a:pt x="193" y="0"/>
                    <a:pt x="1" y="482"/>
                    <a:pt x="290" y="755"/>
                  </a:cubicBezTo>
                  <a:cubicBezTo>
                    <a:pt x="378" y="843"/>
                    <a:pt x="487" y="882"/>
                    <a:pt x="593" y="882"/>
                  </a:cubicBezTo>
                  <a:cubicBezTo>
                    <a:pt x="815" y="882"/>
                    <a:pt x="1028" y="710"/>
                    <a:pt x="1028" y="450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8100276" y="3984504"/>
              <a:ext cx="34330" cy="29287"/>
            </a:xfrm>
            <a:custGeom>
              <a:avLst/>
              <a:gdLst/>
              <a:ahLst/>
              <a:cxnLst/>
              <a:rect l="l" t="t" r="r" b="b"/>
              <a:pathLst>
                <a:path w="1028" h="877" extrusionOk="0">
                  <a:moveTo>
                    <a:pt x="594" y="0"/>
                  </a:moveTo>
                  <a:cubicBezTo>
                    <a:pt x="193" y="0"/>
                    <a:pt x="1" y="465"/>
                    <a:pt x="290" y="738"/>
                  </a:cubicBezTo>
                  <a:cubicBezTo>
                    <a:pt x="380" y="834"/>
                    <a:pt x="491" y="877"/>
                    <a:pt x="600" y="877"/>
                  </a:cubicBezTo>
                  <a:cubicBezTo>
                    <a:pt x="819" y="877"/>
                    <a:pt x="1028" y="702"/>
                    <a:pt x="1028" y="433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881171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0" y="1"/>
                  </a:moveTo>
                  <a:lnTo>
                    <a:pt x="0" y="10285"/>
                  </a:lnTo>
                  <a:lnTo>
                    <a:pt x="1829" y="1028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347265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791953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9674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2" name="Google Shape;362;p17"/>
          <p:cNvSpPr txBox="1">
            <a:spLocks noGrp="1"/>
          </p:cNvSpPr>
          <p:nvPr>
            <p:ph type="title"/>
          </p:nvPr>
        </p:nvSpPr>
        <p:spPr>
          <a:xfrm>
            <a:off x="2707200" y="5452800"/>
            <a:ext cx="4550400" cy="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7"/>
          <p:cNvSpPr txBox="1">
            <a:spLocks noGrp="1"/>
          </p:cNvSpPr>
          <p:nvPr>
            <p:ph type="subTitle" idx="1"/>
          </p:nvPr>
        </p:nvSpPr>
        <p:spPr>
          <a:xfrm>
            <a:off x="2707200" y="3916800"/>
            <a:ext cx="4550400" cy="15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64" name="Google Shape;364;p17"/>
          <p:cNvGrpSpPr/>
          <p:nvPr/>
        </p:nvGrpSpPr>
        <p:grpSpPr>
          <a:xfrm>
            <a:off x="2593447" y="529226"/>
            <a:ext cx="1977869" cy="3180941"/>
            <a:chOff x="1945085" y="396919"/>
            <a:chExt cx="1483402" cy="2385706"/>
          </a:xfrm>
        </p:grpSpPr>
        <p:sp>
          <p:nvSpPr>
            <p:cNvPr id="365" name="Google Shape;365;p17"/>
            <p:cNvSpPr/>
            <p:nvPr/>
          </p:nvSpPr>
          <p:spPr>
            <a:xfrm>
              <a:off x="2062901" y="481499"/>
              <a:ext cx="1272930" cy="2227219"/>
            </a:xfrm>
            <a:custGeom>
              <a:avLst/>
              <a:gdLst/>
              <a:ahLst/>
              <a:cxnLst/>
              <a:rect l="l" t="t" r="r" b="b"/>
              <a:pathLst>
                <a:path w="39717" h="69492" extrusionOk="0">
                  <a:moveTo>
                    <a:pt x="0" y="1"/>
                  </a:moveTo>
                  <a:lnTo>
                    <a:pt x="0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044151" y="456339"/>
              <a:ext cx="632475" cy="2273787"/>
            </a:xfrm>
            <a:custGeom>
              <a:avLst/>
              <a:gdLst/>
              <a:ahLst/>
              <a:cxnLst/>
              <a:rect l="l" t="t" r="r" b="b"/>
              <a:pathLst>
                <a:path w="19734" h="70945" extrusionOk="0">
                  <a:moveTo>
                    <a:pt x="1" y="1"/>
                  </a:moveTo>
                  <a:lnTo>
                    <a:pt x="1" y="70945"/>
                  </a:lnTo>
                  <a:lnTo>
                    <a:pt x="12966" y="70945"/>
                  </a:lnTo>
                  <a:cubicBezTo>
                    <a:pt x="12966" y="70945"/>
                    <a:pt x="8606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2722105" y="452045"/>
              <a:ext cx="632475" cy="2273819"/>
            </a:xfrm>
            <a:custGeom>
              <a:avLst/>
              <a:gdLst/>
              <a:ahLst/>
              <a:cxnLst/>
              <a:rect l="l" t="t" r="r" b="b"/>
              <a:pathLst>
                <a:path w="19734" h="70946" extrusionOk="0">
                  <a:moveTo>
                    <a:pt x="1" y="1"/>
                  </a:moveTo>
                  <a:cubicBezTo>
                    <a:pt x="402" y="26467"/>
                    <a:pt x="13401" y="36242"/>
                    <a:pt x="13401" y="36242"/>
                  </a:cubicBezTo>
                  <a:cubicBezTo>
                    <a:pt x="11129" y="39684"/>
                    <a:pt x="6768" y="70945"/>
                    <a:pt x="6768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945085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3" y="2640"/>
                  </a:moveTo>
                  <a:lnTo>
                    <a:pt x="11663" y="18747"/>
                  </a:lnTo>
                  <a:lnTo>
                    <a:pt x="3676" y="18747"/>
                  </a:lnTo>
                  <a:lnTo>
                    <a:pt x="3676" y="2640"/>
                  </a:lnTo>
                  <a:close/>
                  <a:moveTo>
                    <a:pt x="22540" y="2640"/>
                  </a:moveTo>
                  <a:lnTo>
                    <a:pt x="22540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0" y="18747"/>
                  </a:lnTo>
                  <a:lnTo>
                    <a:pt x="23810" y="2640"/>
                  </a:lnTo>
                  <a:close/>
                  <a:moveTo>
                    <a:pt x="42607" y="2640"/>
                  </a:moveTo>
                  <a:lnTo>
                    <a:pt x="42607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3" y="19064"/>
                  </a:moveTo>
                  <a:lnTo>
                    <a:pt x="11663" y="37394"/>
                  </a:lnTo>
                  <a:lnTo>
                    <a:pt x="3676" y="37394"/>
                  </a:lnTo>
                  <a:lnTo>
                    <a:pt x="3676" y="19064"/>
                  </a:lnTo>
                  <a:close/>
                  <a:moveTo>
                    <a:pt x="22540" y="19064"/>
                  </a:moveTo>
                  <a:lnTo>
                    <a:pt x="22540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0" y="37394"/>
                  </a:lnTo>
                  <a:lnTo>
                    <a:pt x="23810" y="19064"/>
                  </a:lnTo>
                  <a:close/>
                  <a:moveTo>
                    <a:pt x="42607" y="19064"/>
                  </a:moveTo>
                  <a:lnTo>
                    <a:pt x="42607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3" y="38663"/>
                  </a:moveTo>
                  <a:lnTo>
                    <a:pt x="11663" y="56374"/>
                  </a:lnTo>
                  <a:lnTo>
                    <a:pt x="3676" y="56374"/>
                  </a:lnTo>
                  <a:lnTo>
                    <a:pt x="3676" y="38663"/>
                  </a:lnTo>
                  <a:close/>
                  <a:moveTo>
                    <a:pt x="22540" y="38663"/>
                  </a:moveTo>
                  <a:lnTo>
                    <a:pt x="22540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0" y="56374"/>
                  </a:lnTo>
                  <a:lnTo>
                    <a:pt x="23810" y="38663"/>
                  </a:lnTo>
                  <a:close/>
                  <a:moveTo>
                    <a:pt x="42607" y="38663"/>
                  </a:moveTo>
                  <a:lnTo>
                    <a:pt x="42607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3" y="56692"/>
                  </a:moveTo>
                  <a:lnTo>
                    <a:pt x="11663" y="72147"/>
                  </a:lnTo>
                  <a:lnTo>
                    <a:pt x="3676" y="72147"/>
                  </a:lnTo>
                  <a:lnTo>
                    <a:pt x="3676" y="56692"/>
                  </a:lnTo>
                  <a:close/>
                  <a:moveTo>
                    <a:pt x="22540" y="56692"/>
                  </a:moveTo>
                  <a:lnTo>
                    <a:pt x="22540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0" y="72147"/>
                  </a:lnTo>
                  <a:lnTo>
                    <a:pt x="23810" y="56692"/>
                  </a:lnTo>
                  <a:close/>
                  <a:moveTo>
                    <a:pt x="42607" y="56692"/>
                  </a:moveTo>
                  <a:lnTo>
                    <a:pt x="42607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3" y="74436"/>
                  </a:lnTo>
                  <a:lnTo>
                    <a:pt x="462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69" name="Google Shape;369;p17"/>
          <p:cNvGrpSpPr/>
          <p:nvPr/>
        </p:nvGrpSpPr>
        <p:grpSpPr>
          <a:xfrm>
            <a:off x="6127792" y="529226"/>
            <a:ext cx="1977869" cy="3180941"/>
            <a:chOff x="4595844" y="396919"/>
            <a:chExt cx="1483402" cy="2385706"/>
          </a:xfrm>
        </p:grpSpPr>
        <p:sp>
          <p:nvSpPr>
            <p:cNvPr id="370" name="Google Shape;370;p17"/>
            <p:cNvSpPr/>
            <p:nvPr/>
          </p:nvSpPr>
          <p:spPr>
            <a:xfrm>
              <a:off x="4713660" y="481499"/>
              <a:ext cx="1272962" cy="2227219"/>
            </a:xfrm>
            <a:custGeom>
              <a:avLst/>
              <a:gdLst/>
              <a:ahLst/>
              <a:cxnLst/>
              <a:rect l="l" t="t" r="r" b="b"/>
              <a:pathLst>
                <a:path w="39718" h="69492" extrusionOk="0">
                  <a:moveTo>
                    <a:pt x="1" y="1"/>
                  </a:moveTo>
                  <a:lnTo>
                    <a:pt x="1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4694943" y="456339"/>
              <a:ext cx="632443" cy="2273787"/>
            </a:xfrm>
            <a:custGeom>
              <a:avLst/>
              <a:gdLst/>
              <a:ahLst/>
              <a:cxnLst/>
              <a:rect l="l" t="t" r="r" b="b"/>
              <a:pathLst>
                <a:path w="19733" h="70945" extrusionOk="0">
                  <a:moveTo>
                    <a:pt x="0" y="1"/>
                  </a:moveTo>
                  <a:lnTo>
                    <a:pt x="0" y="70945"/>
                  </a:lnTo>
                  <a:lnTo>
                    <a:pt x="12966" y="70945"/>
                  </a:lnTo>
                  <a:cubicBezTo>
                    <a:pt x="12966" y="70945"/>
                    <a:pt x="8605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5372896" y="452045"/>
              <a:ext cx="632443" cy="2273819"/>
            </a:xfrm>
            <a:custGeom>
              <a:avLst/>
              <a:gdLst/>
              <a:ahLst/>
              <a:cxnLst/>
              <a:rect l="l" t="t" r="r" b="b"/>
              <a:pathLst>
                <a:path w="19733" h="70946" extrusionOk="0">
                  <a:moveTo>
                    <a:pt x="0" y="1"/>
                  </a:moveTo>
                  <a:cubicBezTo>
                    <a:pt x="401" y="26467"/>
                    <a:pt x="13400" y="36242"/>
                    <a:pt x="13400" y="36242"/>
                  </a:cubicBezTo>
                  <a:cubicBezTo>
                    <a:pt x="11128" y="39684"/>
                    <a:pt x="6767" y="70945"/>
                    <a:pt x="6767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4595844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4" y="2640"/>
                  </a:moveTo>
                  <a:lnTo>
                    <a:pt x="11664" y="18747"/>
                  </a:lnTo>
                  <a:lnTo>
                    <a:pt x="3677" y="18747"/>
                  </a:lnTo>
                  <a:lnTo>
                    <a:pt x="3677" y="2640"/>
                  </a:lnTo>
                  <a:close/>
                  <a:moveTo>
                    <a:pt x="22541" y="2640"/>
                  </a:moveTo>
                  <a:lnTo>
                    <a:pt x="22541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1" y="18747"/>
                  </a:lnTo>
                  <a:lnTo>
                    <a:pt x="23811" y="2640"/>
                  </a:lnTo>
                  <a:close/>
                  <a:moveTo>
                    <a:pt x="42608" y="2640"/>
                  </a:moveTo>
                  <a:lnTo>
                    <a:pt x="42608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4" y="19064"/>
                  </a:moveTo>
                  <a:lnTo>
                    <a:pt x="11664" y="37394"/>
                  </a:lnTo>
                  <a:lnTo>
                    <a:pt x="3677" y="37394"/>
                  </a:lnTo>
                  <a:lnTo>
                    <a:pt x="3677" y="19064"/>
                  </a:lnTo>
                  <a:close/>
                  <a:moveTo>
                    <a:pt x="22541" y="19064"/>
                  </a:moveTo>
                  <a:lnTo>
                    <a:pt x="22541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1" y="37394"/>
                  </a:lnTo>
                  <a:lnTo>
                    <a:pt x="23811" y="19064"/>
                  </a:lnTo>
                  <a:close/>
                  <a:moveTo>
                    <a:pt x="42608" y="19064"/>
                  </a:moveTo>
                  <a:lnTo>
                    <a:pt x="42608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4" y="38663"/>
                  </a:moveTo>
                  <a:lnTo>
                    <a:pt x="11664" y="56374"/>
                  </a:lnTo>
                  <a:lnTo>
                    <a:pt x="3677" y="56374"/>
                  </a:lnTo>
                  <a:lnTo>
                    <a:pt x="3677" y="38663"/>
                  </a:lnTo>
                  <a:close/>
                  <a:moveTo>
                    <a:pt x="22541" y="38663"/>
                  </a:moveTo>
                  <a:lnTo>
                    <a:pt x="22541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1" y="56374"/>
                  </a:lnTo>
                  <a:lnTo>
                    <a:pt x="23811" y="38663"/>
                  </a:lnTo>
                  <a:close/>
                  <a:moveTo>
                    <a:pt x="42608" y="38663"/>
                  </a:moveTo>
                  <a:lnTo>
                    <a:pt x="42608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4" y="56692"/>
                  </a:moveTo>
                  <a:lnTo>
                    <a:pt x="11664" y="72147"/>
                  </a:lnTo>
                  <a:lnTo>
                    <a:pt x="3677" y="72147"/>
                  </a:lnTo>
                  <a:lnTo>
                    <a:pt x="3677" y="56692"/>
                  </a:lnTo>
                  <a:close/>
                  <a:moveTo>
                    <a:pt x="22541" y="56692"/>
                  </a:moveTo>
                  <a:lnTo>
                    <a:pt x="22541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1" y="72147"/>
                  </a:lnTo>
                  <a:lnTo>
                    <a:pt x="23811" y="56692"/>
                  </a:lnTo>
                  <a:close/>
                  <a:moveTo>
                    <a:pt x="42608" y="56692"/>
                  </a:moveTo>
                  <a:lnTo>
                    <a:pt x="42608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4" y="74436"/>
                  </a:lnTo>
                  <a:lnTo>
                    <a:pt x="46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74" name="Google Shape;374;p17"/>
          <p:cNvGrpSpPr/>
          <p:nvPr/>
        </p:nvGrpSpPr>
        <p:grpSpPr>
          <a:xfrm>
            <a:off x="194929" y="3890115"/>
            <a:ext cx="1530152" cy="2339821"/>
            <a:chOff x="146197" y="2914863"/>
            <a:chExt cx="1147614" cy="1754866"/>
          </a:xfrm>
        </p:grpSpPr>
        <p:sp>
          <p:nvSpPr>
            <p:cNvPr id="375" name="Google Shape;375;p17"/>
            <p:cNvSpPr/>
            <p:nvPr/>
          </p:nvSpPr>
          <p:spPr>
            <a:xfrm>
              <a:off x="1194713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08607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425193" y="4349485"/>
              <a:ext cx="99643" cy="320244"/>
            </a:xfrm>
            <a:custGeom>
              <a:avLst/>
              <a:gdLst/>
              <a:ahLst/>
              <a:cxnLst/>
              <a:rect l="l" t="t" r="r" b="b"/>
              <a:pathLst>
                <a:path w="3109" h="9992" extrusionOk="0">
                  <a:moveTo>
                    <a:pt x="3108" y="0"/>
                  </a:moveTo>
                  <a:lnTo>
                    <a:pt x="0" y="101"/>
                  </a:lnTo>
                  <a:lnTo>
                    <a:pt x="0" y="9992"/>
                  </a:lnTo>
                  <a:lnTo>
                    <a:pt x="1320" y="999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154210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3092" y="0"/>
                  </a:moveTo>
                  <a:lnTo>
                    <a:pt x="1" y="101"/>
                  </a:lnTo>
                  <a:lnTo>
                    <a:pt x="1" y="9992"/>
                  </a:lnTo>
                  <a:lnTo>
                    <a:pt x="1321" y="9992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983183" y="3637687"/>
              <a:ext cx="310629" cy="721926"/>
            </a:xfrm>
            <a:custGeom>
              <a:avLst/>
              <a:gdLst/>
              <a:ahLst/>
              <a:cxnLst/>
              <a:rect l="l" t="t" r="r" b="b"/>
              <a:pathLst>
                <a:path w="9692" h="22525" extrusionOk="0">
                  <a:moveTo>
                    <a:pt x="5106" y="1"/>
                  </a:moveTo>
                  <a:cubicBezTo>
                    <a:pt x="3291" y="1"/>
                    <a:pt x="1421" y="538"/>
                    <a:pt x="1421" y="538"/>
                  </a:cubicBezTo>
                  <a:cubicBezTo>
                    <a:pt x="1421" y="538"/>
                    <a:pt x="1" y="22276"/>
                    <a:pt x="185" y="22443"/>
                  </a:cubicBezTo>
                  <a:cubicBezTo>
                    <a:pt x="240" y="22504"/>
                    <a:pt x="1315" y="22525"/>
                    <a:pt x="2724" y="22525"/>
                  </a:cubicBezTo>
                  <a:cubicBezTo>
                    <a:pt x="5541" y="22525"/>
                    <a:pt x="9692" y="22443"/>
                    <a:pt x="9692" y="22443"/>
                  </a:cubicBezTo>
                  <a:cubicBezTo>
                    <a:pt x="9692" y="22443"/>
                    <a:pt x="9541" y="3061"/>
                    <a:pt x="8104" y="1056"/>
                  </a:cubicBezTo>
                  <a:cubicBezTo>
                    <a:pt x="7520" y="244"/>
                    <a:pt x="6326" y="1"/>
                    <a:pt x="5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54210" y="2914863"/>
              <a:ext cx="897015" cy="1329146"/>
            </a:xfrm>
            <a:custGeom>
              <a:avLst/>
              <a:gdLst/>
              <a:ahLst/>
              <a:cxnLst/>
              <a:rect l="l" t="t" r="r" b="b"/>
              <a:pathLst>
                <a:path w="27988" h="41471" extrusionOk="0">
                  <a:moveTo>
                    <a:pt x="7823" y="0"/>
                  </a:moveTo>
                  <a:cubicBezTo>
                    <a:pt x="3510" y="0"/>
                    <a:pt x="1" y="3519"/>
                    <a:pt x="34" y="7853"/>
                  </a:cubicBezTo>
                  <a:lnTo>
                    <a:pt x="252" y="41471"/>
                  </a:lnTo>
                  <a:lnTo>
                    <a:pt x="27102" y="41471"/>
                  </a:lnTo>
                  <a:lnTo>
                    <a:pt x="27888" y="7870"/>
                  </a:lnTo>
                  <a:cubicBezTo>
                    <a:pt x="27988" y="3559"/>
                    <a:pt x="24512" y="0"/>
                    <a:pt x="20202" y="0"/>
                  </a:cubicBezTo>
                  <a:lnTo>
                    <a:pt x="7854" y="0"/>
                  </a:lnTo>
                  <a:cubicBezTo>
                    <a:pt x="7844" y="0"/>
                    <a:pt x="7834" y="0"/>
                    <a:pt x="78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162254" y="4008249"/>
              <a:ext cx="1080694" cy="347166"/>
            </a:xfrm>
            <a:custGeom>
              <a:avLst/>
              <a:gdLst/>
              <a:ahLst/>
              <a:cxnLst/>
              <a:rect l="l" t="t" r="r" b="b"/>
              <a:pathLst>
                <a:path w="33719" h="10832" extrusionOk="0">
                  <a:moveTo>
                    <a:pt x="17415" y="0"/>
                  </a:moveTo>
                  <a:cubicBezTo>
                    <a:pt x="14801" y="0"/>
                    <a:pt x="12220" y="26"/>
                    <a:pt x="10360" y="104"/>
                  </a:cubicBezTo>
                  <a:cubicBezTo>
                    <a:pt x="4762" y="338"/>
                    <a:pt x="1" y="7356"/>
                    <a:pt x="1" y="7356"/>
                  </a:cubicBezTo>
                  <a:lnTo>
                    <a:pt x="1" y="10831"/>
                  </a:lnTo>
                  <a:lnTo>
                    <a:pt x="33718" y="10831"/>
                  </a:lnTo>
                  <a:lnTo>
                    <a:pt x="33718" y="6921"/>
                  </a:lnTo>
                  <a:cubicBezTo>
                    <a:pt x="33334" y="305"/>
                    <a:pt x="28004" y="104"/>
                    <a:pt x="28004" y="104"/>
                  </a:cubicBezTo>
                  <a:cubicBezTo>
                    <a:pt x="28004" y="104"/>
                    <a:pt x="22643" y="0"/>
                    <a:pt x="174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508202" y="4007832"/>
              <a:ext cx="749746" cy="341557"/>
            </a:xfrm>
            <a:custGeom>
              <a:avLst/>
              <a:gdLst/>
              <a:ahLst/>
              <a:cxnLst/>
              <a:rect l="l" t="t" r="r" b="b"/>
              <a:pathLst>
                <a:path w="23393" h="10657" extrusionOk="0">
                  <a:moveTo>
                    <a:pt x="15406" y="0"/>
                  </a:moveTo>
                  <a:cubicBezTo>
                    <a:pt x="10326" y="34"/>
                    <a:pt x="5230" y="50"/>
                    <a:pt x="151" y="84"/>
                  </a:cubicBezTo>
                  <a:cubicBezTo>
                    <a:pt x="0" y="84"/>
                    <a:pt x="0" y="318"/>
                    <a:pt x="151" y="318"/>
                  </a:cubicBezTo>
                  <a:lnTo>
                    <a:pt x="13985" y="251"/>
                  </a:lnTo>
                  <a:cubicBezTo>
                    <a:pt x="14681" y="243"/>
                    <a:pt x="15418" y="201"/>
                    <a:pt x="16152" y="201"/>
                  </a:cubicBezTo>
                  <a:cubicBezTo>
                    <a:pt x="16952" y="201"/>
                    <a:pt x="17748" y="251"/>
                    <a:pt x="18480" y="451"/>
                  </a:cubicBezTo>
                  <a:cubicBezTo>
                    <a:pt x="22607" y="1621"/>
                    <a:pt x="23208" y="6901"/>
                    <a:pt x="22874" y="10543"/>
                  </a:cubicBezTo>
                  <a:cubicBezTo>
                    <a:pt x="22874" y="10619"/>
                    <a:pt x="22929" y="10656"/>
                    <a:pt x="22985" y="10656"/>
                  </a:cubicBezTo>
                  <a:cubicBezTo>
                    <a:pt x="23041" y="10656"/>
                    <a:pt x="23100" y="10619"/>
                    <a:pt x="23108" y="10543"/>
                  </a:cubicBezTo>
                  <a:cubicBezTo>
                    <a:pt x="23392" y="7486"/>
                    <a:pt x="23058" y="3225"/>
                    <a:pt x="20452" y="1187"/>
                  </a:cubicBezTo>
                  <a:cubicBezTo>
                    <a:pt x="18948" y="17"/>
                    <a:pt x="17193" y="0"/>
                    <a:pt x="154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342183" y="2936048"/>
              <a:ext cx="583727" cy="696959"/>
            </a:xfrm>
            <a:custGeom>
              <a:avLst/>
              <a:gdLst/>
              <a:ahLst/>
              <a:cxnLst/>
              <a:rect l="l" t="t" r="r" b="b"/>
              <a:pathLst>
                <a:path w="18213" h="21746" extrusionOk="0">
                  <a:moveTo>
                    <a:pt x="12059" y="0"/>
                  </a:moveTo>
                  <a:cubicBezTo>
                    <a:pt x="11472" y="0"/>
                    <a:pt x="10856" y="8"/>
                    <a:pt x="10210" y="8"/>
                  </a:cubicBezTo>
                  <a:cubicBezTo>
                    <a:pt x="9190" y="8"/>
                    <a:pt x="8154" y="58"/>
                    <a:pt x="7118" y="158"/>
                  </a:cubicBezTo>
                  <a:cubicBezTo>
                    <a:pt x="6567" y="225"/>
                    <a:pt x="6016" y="325"/>
                    <a:pt x="5481" y="459"/>
                  </a:cubicBezTo>
                  <a:cubicBezTo>
                    <a:pt x="4896" y="592"/>
                    <a:pt x="4345" y="776"/>
                    <a:pt x="3827" y="1044"/>
                  </a:cubicBezTo>
                  <a:cubicBezTo>
                    <a:pt x="3292" y="1328"/>
                    <a:pt x="2791" y="1695"/>
                    <a:pt x="2357" y="2130"/>
                  </a:cubicBezTo>
                  <a:cubicBezTo>
                    <a:pt x="1922" y="2581"/>
                    <a:pt x="1538" y="3082"/>
                    <a:pt x="1237" y="3633"/>
                  </a:cubicBezTo>
                  <a:cubicBezTo>
                    <a:pt x="1087" y="3917"/>
                    <a:pt x="970" y="4218"/>
                    <a:pt x="886" y="4519"/>
                  </a:cubicBezTo>
                  <a:cubicBezTo>
                    <a:pt x="819" y="4820"/>
                    <a:pt x="769" y="5137"/>
                    <a:pt x="753" y="5438"/>
                  </a:cubicBezTo>
                  <a:cubicBezTo>
                    <a:pt x="686" y="6039"/>
                    <a:pt x="619" y="6641"/>
                    <a:pt x="569" y="7242"/>
                  </a:cubicBezTo>
                  <a:cubicBezTo>
                    <a:pt x="452" y="8412"/>
                    <a:pt x="368" y="9565"/>
                    <a:pt x="301" y="10651"/>
                  </a:cubicBezTo>
                  <a:cubicBezTo>
                    <a:pt x="168" y="12823"/>
                    <a:pt x="101" y="14778"/>
                    <a:pt x="67" y="16415"/>
                  </a:cubicBezTo>
                  <a:cubicBezTo>
                    <a:pt x="17" y="18069"/>
                    <a:pt x="1" y="19406"/>
                    <a:pt x="1" y="20325"/>
                  </a:cubicBezTo>
                  <a:cubicBezTo>
                    <a:pt x="1" y="20776"/>
                    <a:pt x="1" y="21127"/>
                    <a:pt x="1" y="21378"/>
                  </a:cubicBezTo>
                  <a:cubicBezTo>
                    <a:pt x="1" y="21495"/>
                    <a:pt x="1" y="21595"/>
                    <a:pt x="1" y="21662"/>
                  </a:cubicBezTo>
                  <a:cubicBezTo>
                    <a:pt x="1" y="21695"/>
                    <a:pt x="1" y="21712"/>
                    <a:pt x="1" y="21745"/>
                  </a:cubicBezTo>
                  <a:cubicBezTo>
                    <a:pt x="1" y="21712"/>
                    <a:pt x="17" y="21695"/>
                    <a:pt x="17" y="21662"/>
                  </a:cubicBezTo>
                  <a:cubicBezTo>
                    <a:pt x="17" y="21595"/>
                    <a:pt x="17" y="21495"/>
                    <a:pt x="17" y="21378"/>
                  </a:cubicBezTo>
                  <a:cubicBezTo>
                    <a:pt x="34" y="21127"/>
                    <a:pt x="34" y="20776"/>
                    <a:pt x="51" y="20325"/>
                  </a:cubicBezTo>
                  <a:cubicBezTo>
                    <a:pt x="84" y="19389"/>
                    <a:pt x="118" y="18069"/>
                    <a:pt x="168" y="16432"/>
                  </a:cubicBezTo>
                  <a:cubicBezTo>
                    <a:pt x="218" y="14778"/>
                    <a:pt x="285" y="12823"/>
                    <a:pt x="418" y="10651"/>
                  </a:cubicBezTo>
                  <a:cubicBezTo>
                    <a:pt x="502" y="9565"/>
                    <a:pt x="585" y="8429"/>
                    <a:pt x="702" y="7242"/>
                  </a:cubicBezTo>
                  <a:cubicBezTo>
                    <a:pt x="753" y="6658"/>
                    <a:pt x="819" y="6056"/>
                    <a:pt x="886" y="5455"/>
                  </a:cubicBezTo>
                  <a:cubicBezTo>
                    <a:pt x="920" y="5154"/>
                    <a:pt x="970" y="4853"/>
                    <a:pt x="1037" y="4552"/>
                  </a:cubicBezTo>
                  <a:cubicBezTo>
                    <a:pt x="1103" y="4252"/>
                    <a:pt x="1220" y="3968"/>
                    <a:pt x="1371" y="3700"/>
                  </a:cubicBezTo>
                  <a:cubicBezTo>
                    <a:pt x="1655" y="3149"/>
                    <a:pt x="2022" y="2664"/>
                    <a:pt x="2457" y="2230"/>
                  </a:cubicBezTo>
                  <a:cubicBezTo>
                    <a:pt x="2891" y="1812"/>
                    <a:pt x="3359" y="1445"/>
                    <a:pt x="3877" y="1160"/>
                  </a:cubicBezTo>
                  <a:cubicBezTo>
                    <a:pt x="4395" y="910"/>
                    <a:pt x="4946" y="709"/>
                    <a:pt x="5514" y="592"/>
                  </a:cubicBezTo>
                  <a:cubicBezTo>
                    <a:pt x="6049" y="459"/>
                    <a:pt x="6584" y="358"/>
                    <a:pt x="7135" y="292"/>
                  </a:cubicBezTo>
                  <a:cubicBezTo>
                    <a:pt x="8171" y="175"/>
                    <a:pt x="9190" y="125"/>
                    <a:pt x="10226" y="125"/>
                  </a:cubicBezTo>
                  <a:cubicBezTo>
                    <a:pt x="11179" y="108"/>
                    <a:pt x="12081" y="108"/>
                    <a:pt x="12916" y="108"/>
                  </a:cubicBezTo>
                  <a:cubicBezTo>
                    <a:pt x="14554" y="108"/>
                    <a:pt x="15890" y="141"/>
                    <a:pt x="16809" y="191"/>
                  </a:cubicBezTo>
                  <a:lnTo>
                    <a:pt x="17411" y="258"/>
                  </a:lnTo>
                  <a:cubicBezTo>
                    <a:pt x="17578" y="275"/>
                    <a:pt x="17728" y="292"/>
                    <a:pt x="17862" y="308"/>
                  </a:cubicBezTo>
                  <a:cubicBezTo>
                    <a:pt x="17979" y="342"/>
                    <a:pt x="18063" y="358"/>
                    <a:pt x="18129" y="375"/>
                  </a:cubicBezTo>
                  <a:cubicBezTo>
                    <a:pt x="18146" y="392"/>
                    <a:pt x="18180" y="392"/>
                    <a:pt x="18213" y="392"/>
                  </a:cubicBezTo>
                  <a:cubicBezTo>
                    <a:pt x="18180" y="375"/>
                    <a:pt x="18163" y="375"/>
                    <a:pt x="18129" y="358"/>
                  </a:cubicBezTo>
                  <a:cubicBezTo>
                    <a:pt x="18063" y="342"/>
                    <a:pt x="17979" y="308"/>
                    <a:pt x="17862" y="292"/>
                  </a:cubicBezTo>
                  <a:cubicBezTo>
                    <a:pt x="17745" y="258"/>
                    <a:pt x="17595" y="242"/>
                    <a:pt x="17411" y="208"/>
                  </a:cubicBezTo>
                  <a:cubicBezTo>
                    <a:pt x="17244" y="191"/>
                    <a:pt x="17043" y="158"/>
                    <a:pt x="16809" y="141"/>
                  </a:cubicBezTo>
                  <a:cubicBezTo>
                    <a:pt x="15890" y="58"/>
                    <a:pt x="14554" y="8"/>
                    <a:pt x="12916" y="8"/>
                  </a:cubicBezTo>
                  <a:cubicBezTo>
                    <a:pt x="12638" y="2"/>
                    <a:pt x="12352" y="0"/>
                    <a:pt x="120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5123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7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201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2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85" y="21"/>
                  </a:cubicBezTo>
                  <a:cubicBezTo>
                    <a:pt x="126" y="5"/>
                    <a:pt x="84" y="0"/>
                    <a:pt x="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826811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5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185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3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68" y="21"/>
                  </a:cubicBezTo>
                  <a:cubicBezTo>
                    <a:pt x="118" y="5"/>
                    <a:pt x="80" y="0"/>
                    <a:pt x="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152607" y="3623777"/>
              <a:ext cx="372229" cy="739650"/>
            </a:xfrm>
            <a:custGeom>
              <a:avLst/>
              <a:gdLst/>
              <a:ahLst/>
              <a:cxnLst/>
              <a:rect l="l" t="t" r="r" b="b"/>
              <a:pathLst>
                <a:path w="11614" h="23078" extrusionOk="0">
                  <a:moveTo>
                    <a:pt x="5997" y="1"/>
                  </a:moveTo>
                  <a:cubicBezTo>
                    <a:pt x="3366" y="1"/>
                    <a:pt x="452" y="755"/>
                    <a:pt x="452" y="755"/>
                  </a:cubicBezTo>
                  <a:cubicBezTo>
                    <a:pt x="452" y="755"/>
                    <a:pt x="1" y="22359"/>
                    <a:pt x="17" y="22844"/>
                  </a:cubicBezTo>
                  <a:cubicBezTo>
                    <a:pt x="30" y="23022"/>
                    <a:pt x="1596" y="23078"/>
                    <a:pt x="3573" y="23078"/>
                  </a:cubicBezTo>
                  <a:cubicBezTo>
                    <a:pt x="6982" y="23078"/>
                    <a:pt x="11613" y="22911"/>
                    <a:pt x="11613" y="22911"/>
                  </a:cubicBezTo>
                  <a:cubicBezTo>
                    <a:pt x="11613" y="22911"/>
                    <a:pt x="11346" y="4130"/>
                    <a:pt x="9909" y="1407"/>
                  </a:cubicBezTo>
                  <a:cubicBezTo>
                    <a:pt x="9332" y="327"/>
                    <a:pt x="7726" y="1"/>
                    <a:pt x="599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146197" y="3630732"/>
              <a:ext cx="281175" cy="734554"/>
            </a:xfrm>
            <a:custGeom>
              <a:avLst/>
              <a:gdLst/>
              <a:ahLst/>
              <a:cxnLst/>
              <a:rect l="l" t="t" r="r" b="b"/>
              <a:pathLst>
                <a:path w="8773" h="22919" extrusionOk="0">
                  <a:moveTo>
                    <a:pt x="3734" y="1"/>
                  </a:moveTo>
                  <a:cubicBezTo>
                    <a:pt x="1971" y="1"/>
                    <a:pt x="217" y="455"/>
                    <a:pt x="217" y="455"/>
                  </a:cubicBezTo>
                  <a:cubicBezTo>
                    <a:pt x="217" y="455"/>
                    <a:pt x="0" y="22694"/>
                    <a:pt x="167" y="22861"/>
                  </a:cubicBezTo>
                  <a:cubicBezTo>
                    <a:pt x="209" y="22902"/>
                    <a:pt x="768" y="22918"/>
                    <a:pt x="1582" y="22918"/>
                  </a:cubicBezTo>
                  <a:cubicBezTo>
                    <a:pt x="4026" y="22918"/>
                    <a:pt x="8772" y="22777"/>
                    <a:pt x="8772" y="22777"/>
                  </a:cubicBezTo>
                  <a:cubicBezTo>
                    <a:pt x="8772" y="22777"/>
                    <a:pt x="8388" y="3111"/>
                    <a:pt x="6951" y="1106"/>
                  </a:cubicBezTo>
                  <a:cubicBezTo>
                    <a:pt x="6341" y="248"/>
                    <a:pt x="5035" y="1"/>
                    <a:pt x="37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238309" y="3954821"/>
              <a:ext cx="26794" cy="33620"/>
            </a:xfrm>
            <a:custGeom>
              <a:avLst/>
              <a:gdLst/>
              <a:ahLst/>
              <a:cxnLst/>
              <a:rect l="l" t="t" r="r" b="b"/>
              <a:pathLst>
                <a:path w="836" h="1049" extrusionOk="0">
                  <a:moveTo>
                    <a:pt x="568" y="0"/>
                  </a:moveTo>
                  <a:cubicBezTo>
                    <a:pt x="552" y="0"/>
                    <a:pt x="501" y="0"/>
                    <a:pt x="418" y="17"/>
                  </a:cubicBezTo>
                  <a:lnTo>
                    <a:pt x="351" y="34"/>
                  </a:lnTo>
                  <a:lnTo>
                    <a:pt x="401" y="84"/>
                  </a:lnTo>
                  <a:cubicBezTo>
                    <a:pt x="518" y="167"/>
                    <a:pt x="618" y="284"/>
                    <a:pt x="668" y="435"/>
                  </a:cubicBezTo>
                  <a:cubicBezTo>
                    <a:pt x="752" y="618"/>
                    <a:pt x="652" y="852"/>
                    <a:pt x="451" y="902"/>
                  </a:cubicBezTo>
                  <a:cubicBezTo>
                    <a:pt x="434" y="906"/>
                    <a:pt x="417" y="908"/>
                    <a:pt x="400" y="908"/>
                  </a:cubicBezTo>
                  <a:cubicBezTo>
                    <a:pt x="271" y="908"/>
                    <a:pt x="165" y="801"/>
                    <a:pt x="151" y="668"/>
                  </a:cubicBezTo>
                  <a:cubicBezTo>
                    <a:pt x="134" y="552"/>
                    <a:pt x="134" y="418"/>
                    <a:pt x="167" y="284"/>
                  </a:cubicBezTo>
                  <a:cubicBezTo>
                    <a:pt x="201" y="201"/>
                    <a:pt x="267" y="151"/>
                    <a:pt x="351" y="134"/>
                  </a:cubicBezTo>
                  <a:cubicBezTo>
                    <a:pt x="362" y="130"/>
                    <a:pt x="371" y="129"/>
                    <a:pt x="380" y="129"/>
                  </a:cubicBezTo>
                  <a:cubicBezTo>
                    <a:pt x="405" y="129"/>
                    <a:pt x="423" y="139"/>
                    <a:pt x="430" y="139"/>
                  </a:cubicBezTo>
                  <a:cubicBezTo>
                    <a:pt x="433" y="139"/>
                    <a:pt x="435" y="137"/>
                    <a:pt x="435" y="134"/>
                  </a:cubicBezTo>
                  <a:cubicBezTo>
                    <a:pt x="451" y="134"/>
                    <a:pt x="418" y="84"/>
                    <a:pt x="351" y="84"/>
                  </a:cubicBezTo>
                  <a:cubicBezTo>
                    <a:pt x="341" y="82"/>
                    <a:pt x="331" y="82"/>
                    <a:pt x="321" y="82"/>
                  </a:cubicBezTo>
                  <a:cubicBezTo>
                    <a:pt x="214" y="82"/>
                    <a:pt x="114" y="159"/>
                    <a:pt x="84" y="251"/>
                  </a:cubicBezTo>
                  <a:cubicBezTo>
                    <a:pt x="17" y="384"/>
                    <a:pt x="0" y="552"/>
                    <a:pt x="34" y="702"/>
                  </a:cubicBezTo>
                  <a:cubicBezTo>
                    <a:pt x="34" y="802"/>
                    <a:pt x="84" y="886"/>
                    <a:pt x="151" y="953"/>
                  </a:cubicBezTo>
                  <a:cubicBezTo>
                    <a:pt x="225" y="1014"/>
                    <a:pt x="299" y="1049"/>
                    <a:pt x="380" y="1049"/>
                  </a:cubicBezTo>
                  <a:cubicBezTo>
                    <a:pt x="409" y="1049"/>
                    <a:pt x="438" y="1045"/>
                    <a:pt x="468" y="1036"/>
                  </a:cubicBezTo>
                  <a:cubicBezTo>
                    <a:pt x="618" y="1019"/>
                    <a:pt x="752" y="902"/>
                    <a:pt x="785" y="769"/>
                  </a:cubicBezTo>
                  <a:cubicBezTo>
                    <a:pt x="836" y="635"/>
                    <a:pt x="836" y="518"/>
                    <a:pt x="785" y="384"/>
                  </a:cubicBezTo>
                  <a:cubicBezTo>
                    <a:pt x="728" y="255"/>
                    <a:pt x="633" y="137"/>
                    <a:pt x="500" y="54"/>
                  </a:cubicBezTo>
                  <a:lnTo>
                    <a:pt x="500" y="54"/>
                  </a:lnTo>
                  <a:cubicBezTo>
                    <a:pt x="544" y="32"/>
                    <a:pt x="568" y="12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50071" y="3845018"/>
              <a:ext cx="50927" cy="115733"/>
            </a:xfrm>
            <a:custGeom>
              <a:avLst/>
              <a:gdLst/>
              <a:ahLst/>
              <a:cxnLst/>
              <a:rect l="l" t="t" r="r" b="b"/>
              <a:pathLst>
                <a:path w="1589" h="3611" extrusionOk="0">
                  <a:moveTo>
                    <a:pt x="1571" y="1"/>
                  </a:moveTo>
                  <a:cubicBezTo>
                    <a:pt x="1574" y="2"/>
                    <a:pt x="1576" y="6"/>
                    <a:pt x="1575" y="13"/>
                  </a:cubicBezTo>
                  <a:lnTo>
                    <a:pt x="1575" y="13"/>
                  </a:lnTo>
                  <a:cubicBezTo>
                    <a:pt x="1579" y="9"/>
                    <a:pt x="1584" y="5"/>
                    <a:pt x="1588" y="1"/>
                  </a:cubicBezTo>
                  <a:close/>
                  <a:moveTo>
                    <a:pt x="1575" y="13"/>
                  </a:moveTo>
                  <a:cubicBezTo>
                    <a:pt x="1432" y="144"/>
                    <a:pt x="1335" y="307"/>
                    <a:pt x="1237" y="469"/>
                  </a:cubicBezTo>
                  <a:cubicBezTo>
                    <a:pt x="753" y="1271"/>
                    <a:pt x="385" y="2140"/>
                    <a:pt x="134" y="3042"/>
                  </a:cubicBezTo>
                  <a:cubicBezTo>
                    <a:pt x="68" y="3226"/>
                    <a:pt x="17" y="3426"/>
                    <a:pt x="1" y="3610"/>
                  </a:cubicBezTo>
                  <a:cubicBezTo>
                    <a:pt x="1" y="3610"/>
                    <a:pt x="2" y="3610"/>
                    <a:pt x="2" y="3610"/>
                  </a:cubicBezTo>
                  <a:cubicBezTo>
                    <a:pt x="56" y="3610"/>
                    <a:pt x="306" y="2765"/>
                    <a:pt x="736" y="1772"/>
                  </a:cubicBezTo>
                  <a:cubicBezTo>
                    <a:pt x="1143" y="848"/>
                    <a:pt x="1565" y="114"/>
                    <a:pt x="1575" y="1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198150" y="3855723"/>
              <a:ext cx="48748" cy="106630"/>
            </a:xfrm>
            <a:custGeom>
              <a:avLst/>
              <a:gdLst/>
              <a:ahLst/>
              <a:cxnLst/>
              <a:rect l="l" t="t" r="r" b="b"/>
              <a:pathLst>
                <a:path w="1521" h="3327" extrusionOk="0">
                  <a:moveTo>
                    <a:pt x="51" y="1"/>
                  </a:moveTo>
                  <a:cubicBezTo>
                    <a:pt x="51" y="1"/>
                    <a:pt x="51" y="1"/>
                    <a:pt x="50" y="1"/>
                  </a:cubicBezTo>
                  <a:cubicBezTo>
                    <a:pt x="0" y="18"/>
                    <a:pt x="368" y="736"/>
                    <a:pt x="769" y="1672"/>
                  </a:cubicBezTo>
                  <a:cubicBezTo>
                    <a:pt x="1149" y="2581"/>
                    <a:pt x="1447" y="3326"/>
                    <a:pt x="1486" y="3326"/>
                  </a:cubicBezTo>
                  <a:cubicBezTo>
                    <a:pt x="1486" y="3326"/>
                    <a:pt x="1487" y="3326"/>
                    <a:pt x="1487" y="3326"/>
                  </a:cubicBezTo>
                  <a:cubicBezTo>
                    <a:pt x="1520" y="3326"/>
                    <a:pt x="1287" y="2541"/>
                    <a:pt x="886" y="1605"/>
                  </a:cubicBezTo>
                  <a:cubicBezTo>
                    <a:pt x="489" y="697"/>
                    <a:pt x="93" y="1"/>
                    <a:pt x="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9174" y="3984275"/>
              <a:ext cx="40191" cy="179961"/>
            </a:xfrm>
            <a:custGeom>
              <a:avLst/>
              <a:gdLst/>
              <a:ahLst/>
              <a:cxnLst/>
              <a:rect l="l" t="t" r="r" b="b"/>
              <a:pathLst>
                <a:path w="1254" h="5615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84"/>
                    <a:pt x="101" y="551"/>
                    <a:pt x="168" y="819"/>
                  </a:cubicBezTo>
                  <a:cubicBezTo>
                    <a:pt x="302" y="1337"/>
                    <a:pt x="469" y="2022"/>
                    <a:pt x="652" y="2807"/>
                  </a:cubicBezTo>
                  <a:cubicBezTo>
                    <a:pt x="820" y="3576"/>
                    <a:pt x="970" y="4277"/>
                    <a:pt x="1070" y="4795"/>
                  </a:cubicBezTo>
                  <a:cubicBezTo>
                    <a:pt x="1120" y="5079"/>
                    <a:pt x="1170" y="5347"/>
                    <a:pt x="1254" y="5614"/>
                  </a:cubicBezTo>
                  <a:cubicBezTo>
                    <a:pt x="1254" y="5330"/>
                    <a:pt x="1221" y="5046"/>
                    <a:pt x="1170" y="4779"/>
                  </a:cubicBezTo>
                  <a:cubicBezTo>
                    <a:pt x="1087" y="4261"/>
                    <a:pt x="953" y="3559"/>
                    <a:pt x="786" y="2774"/>
                  </a:cubicBezTo>
                  <a:cubicBezTo>
                    <a:pt x="602" y="1988"/>
                    <a:pt x="419" y="1303"/>
                    <a:pt x="268" y="802"/>
                  </a:cubicBezTo>
                  <a:cubicBezTo>
                    <a:pt x="201" y="518"/>
                    <a:pt x="118" y="2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99753" y="3984788"/>
              <a:ext cx="46088" cy="110380"/>
            </a:xfrm>
            <a:custGeom>
              <a:avLst/>
              <a:gdLst/>
              <a:ahLst/>
              <a:cxnLst/>
              <a:rect l="l" t="t" r="r" b="b"/>
              <a:pathLst>
                <a:path w="1438" h="3444" extrusionOk="0">
                  <a:moveTo>
                    <a:pt x="1404" y="1"/>
                  </a:moveTo>
                  <a:cubicBezTo>
                    <a:pt x="1287" y="134"/>
                    <a:pt x="1186" y="302"/>
                    <a:pt x="1103" y="469"/>
                  </a:cubicBezTo>
                  <a:cubicBezTo>
                    <a:pt x="668" y="1237"/>
                    <a:pt x="334" y="2056"/>
                    <a:pt x="100" y="2908"/>
                  </a:cubicBezTo>
                  <a:cubicBezTo>
                    <a:pt x="50" y="3075"/>
                    <a:pt x="0" y="3259"/>
                    <a:pt x="0" y="3443"/>
                  </a:cubicBezTo>
                  <a:cubicBezTo>
                    <a:pt x="0" y="3443"/>
                    <a:pt x="1" y="3443"/>
                    <a:pt x="1" y="3443"/>
                  </a:cubicBezTo>
                  <a:cubicBezTo>
                    <a:pt x="38" y="3443"/>
                    <a:pt x="271" y="2648"/>
                    <a:pt x="652" y="1705"/>
                  </a:cubicBezTo>
                  <a:cubicBezTo>
                    <a:pt x="1036" y="753"/>
                    <a:pt x="1437" y="18"/>
                    <a:pt x="14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14482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/>
          </p:nvPr>
        </p:nvSpPr>
        <p:spPr>
          <a:xfrm>
            <a:off x="4968000" y="5452800"/>
            <a:ext cx="45072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8"/>
          <p:cNvSpPr txBox="1">
            <a:spLocks noGrp="1"/>
          </p:cNvSpPr>
          <p:nvPr>
            <p:ph type="subTitle" idx="1"/>
          </p:nvPr>
        </p:nvSpPr>
        <p:spPr>
          <a:xfrm>
            <a:off x="4968000" y="3914200"/>
            <a:ext cx="4507200" cy="15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4692637" y="565626"/>
            <a:ext cx="1739375" cy="3043127"/>
            <a:chOff x="3519477" y="424219"/>
            <a:chExt cx="1304531" cy="2282345"/>
          </a:xfrm>
        </p:grpSpPr>
        <p:sp>
          <p:nvSpPr>
            <p:cNvPr id="398" name="Google Shape;398;p18"/>
            <p:cNvSpPr/>
            <p:nvPr/>
          </p:nvSpPr>
          <p:spPr>
            <a:xfrm>
              <a:off x="3519477" y="972018"/>
              <a:ext cx="276912" cy="593374"/>
            </a:xfrm>
            <a:custGeom>
              <a:avLst/>
              <a:gdLst/>
              <a:ahLst/>
              <a:cxnLst/>
              <a:rect l="l" t="t" r="r" b="b"/>
              <a:pathLst>
                <a:path w="8640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3808119" y="1606608"/>
              <a:ext cx="340083" cy="573022"/>
            </a:xfrm>
            <a:custGeom>
              <a:avLst/>
              <a:gdLst/>
              <a:ahLst/>
              <a:cxnLst/>
              <a:rect l="l" t="t" r="r" b="b"/>
              <a:pathLst>
                <a:path w="1061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189931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519477" y="1606608"/>
              <a:ext cx="276912" cy="573022"/>
            </a:xfrm>
            <a:custGeom>
              <a:avLst/>
              <a:gdLst/>
              <a:ahLst/>
              <a:cxnLst/>
              <a:rect l="l" t="t" r="r" b="b"/>
              <a:pathLst>
                <a:path w="8640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4524629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3808119" y="972018"/>
              <a:ext cx="340083" cy="593374"/>
            </a:xfrm>
            <a:custGeom>
              <a:avLst/>
              <a:gdLst/>
              <a:ahLst/>
              <a:cxnLst/>
              <a:rect l="l" t="t" r="r" b="b"/>
              <a:pathLst>
                <a:path w="1061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4524629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3519477" y="2189757"/>
              <a:ext cx="276912" cy="516806"/>
            </a:xfrm>
            <a:custGeom>
              <a:avLst/>
              <a:gdLst/>
              <a:ahLst/>
              <a:cxnLst/>
              <a:rect l="l" t="t" r="r" b="b"/>
              <a:pathLst>
                <a:path w="8640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519477" y="424219"/>
              <a:ext cx="628725" cy="537671"/>
            </a:xfrm>
            <a:custGeom>
              <a:avLst/>
              <a:gdLst/>
              <a:ahLst/>
              <a:cxnLst/>
              <a:rect l="l" t="t" r="r" b="b"/>
              <a:pathLst>
                <a:path w="19617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808119" y="2189757"/>
              <a:ext cx="340083" cy="516806"/>
            </a:xfrm>
            <a:custGeom>
              <a:avLst/>
              <a:gdLst/>
              <a:ahLst/>
              <a:cxnLst/>
              <a:rect l="l" t="t" r="r" b="b"/>
              <a:pathLst>
                <a:path w="1061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524629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4189931" y="972018"/>
              <a:ext cx="322968" cy="593374"/>
            </a:xfrm>
            <a:custGeom>
              <a:avLst/>
              <a:gdLst/>
              <a:ahLst/>
              <a:cxnLst/>
              <a:rect l="l" t="t" r="r" b="b"/>
              <a:pathLst>
                <a:path w="10077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4189931" y="2189757"/>
              <a:ext cx="322968" cy="516806"/>
            </a:xfrm>
            <a:custGeom>
              <a:avLst/>
              <a:gdLst/>
              <a:ahLst/>
              <a:cxnLst/>
              <a:rect l="l" t="t" r="r" b="b"/>
              <a:pathLst>
                <a:path w="10077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189931" y="1606608"/>
              <a:ext cx="322968" cy="573022"/>
            </a:xfrm>
            <a:custGeom>
              <a:avLst/>
              <a:gdLst/>
              <a:ahLst/>
              <a:cxnLst/>
              <a:rect l="l" t="t" r="r" b="b"/>
              <a:pathLst>
                <a:path w="10077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8128482" y="565626"/>
            <a:ext cx="1739375" cy="3043127"/>
            <a:chOff x="6096361" y="424219"/>
            <a:chExt cx="1304531" cy="2282345"/>
          </a:xfrm>
        </p:grpSpPr>
        <p:sp>
          <p:nvSpPr>
            <p:cNvPr id="413" name="Google Shape;413;p18"/>
            <p:cNvSpPr/>
            <p:nvPr/>
          </p:nvSpPr>
          <p:spPr>
            <a:xfrm>
              <a:off x="6096361" y="972018"/>
              <a:ext cx="277425" cy="593374"/>
            </a:xfrm>
            <a:custGeom>
              <a:avLst/>
              <a:gdLst/>
              <a:ahLst/>
              <a:cxnLst/>
              <a:rect l="l" t="t" r="r" b="b"/>
              <a:pathLst>
                <a:path w="8656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385003" y="1606608"/>
              <a:ext cx="340595" cy="573022"/>
            </a:xfrm>
            <a:custGeom>
              <a:avLst/>
              <a:gdLst/>
              <a:ahLst/>
              <a:cxnLst/>
              <a:rect l="l" t="t" r="r" b="b"/>
              <a:pathLst>
                <a:path w="10627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766815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096361" y="1606608"/>
              <a:ext cx="277425" cy="573022"/>
            </a:xfrm>
            <a:custGeom>
              <a:avLst/>
              <a:gdLst/>
              <a:ahLst/>
              <a:cxnLst/>
              <a:rect l="l" t="t" r="r" b="b"/>
              <a:pathLst>
                <a:path w="8656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7101513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385003" y="972018"/>
              <a:ext cx="340595" cy="593374"/>
            </a:xfrm>
            <a:custGeom>
              <a:avLst/>
              <a:gdLst/>
              <a:ahLst/>
              <a:cxnLst/>
              <a:rect l="l" t="t" r="r" b="b"/>
              <a:pathLst>
                <a:path w="10627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7101513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096361" y="2189757"/>
              <a:ext cx="277425" cy="516806"/>
            </a:xfrm>
            <a:custGeom>
              <a:avLst/>
              <a:gdLst/>
              <a:ahLst/>
              <a:cxnLst/>
              <a:rect l="l" t="t" r="r" b="b"/>
              <a:pathLst>
                <a:path w="8656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6096361" y="424219"/>
              <a:ext cx="629238" cy="537671"/>
            </a:xfrm>
            <a:custGeom>
              <a:avLst/>
              <a:gdLst/>
              <a:ahLst/>
              <a:cxnLst/>
              <a:rect l="l" t="t" r="r" b="b"/>
              <a:pathLst>
                <a:path w="19633" h="16776" extrusionOk="0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6385003" y="2189757"/>
              <a:ext cx="340595" cy="516806"/>
            </a:xfrm>
            <a:custGeom>
              <a:avLst/>
              <a:gdLst/>
              <a:ahLst/>
              <a:cxnLst/>
              <a:rect l="l" t="t" r="r" b="b"/>
              <a:pathLst>
                <a:path w="10627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101513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766815" y="972018"/>
              <a:ext cx="323481" cy="593374"/>
            </a:xfrm>
            <a:custGeom>
              <a:avLst/>
              <a:gdLst/>
              <a:ahLst/>
              <a:cxnLst/>
              <a:rect l="l" t="t" r="r" b="b"/>
              <a:pathLst>
                <a:path w="10093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766815" y="2189757"/>
              <a:ext cx="323481" cy="516806"/>
            </a:xfrm>
            <a:custGeom>
              <a:avLst/>
              <a:gdLst/>
              <a:ahLst/>
              <a:cxnLst/>
              <a:rect l="l" t="t" r="r" b="b"/>
              <a:pathLst>
                <a:path w="10093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766815" y="1606608"/>
              <a:ext cx="323481" cy="573022"/>
            </a:xfrm>
            <a:custGeom>
              <a:avLst/>
              <a:gdLst/>
              <a:ahLst/>
              <a:cxnLst/>
              <a:rect l="l" t="t" r="r" b="b"/>
              <a:pathLst>
                <a:path w="10093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27" name="Google Shape;427;p18"/>
          <p:cNvGrpSpPr/>
          <p:nvPr/>
        </p:nvGrpSpPr>
        <p:grpSpPr>
          <a:xfrm>
            <a:off x="10431167" y="4037359"/>
            <a:ext cx="935389" cy="2193203"/>
            <a:chOff x="7823375" y="3040429"/>
            <a:chExt cx="701542" cy="1644902"/>
          </a:xfrm>
        </p:grpSpPr>
        <p:sp>
          <p:nvSpPr>
            <p:cNvPr id="428" name="Google Shape;428;p18"/>
            <p:cNvSpPr/>
            <p:nvPr/>
          </p:nvSpPr>
          <p:spPr>
            <a:xfrm>
              <a:off x="8030611" y="3040429"/>
              <a:ext cx="494307" cy="1211137"/>
            </a:xfrm>
            <a:custGeom>
              <a:avLst/>
              <a:gdLst/>
              <a:ahLst/>
              <a:cxnLst/>
              <a:rect l="l" t="t" r="r" b="b"/>
              <a:pathLst>
                <a:path w="15423" h="37789" extrusionOk="0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823375" y="3658673"/>
              <a:ext cx="426842" cy="595040"/>
            </a:xfrm>
            <a:custGeom>
              <a:avLst/>
              <a:gdLst/>
              <a:ahLst/>
              <a:cxnLst/>
              <a:rect l="l" t="t" r="r" b="b"/>
              <a:pathLst>
                <a:path w="13318" h="18566" extrusionOk="0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7986157" y="3871806"/>
              <a:ext cx="363671" cy="622828"/>
            </a:xfrm>
            <a:custGeom>
              <a:avLst/>
              <a:gdLst/>
              <a:ahLst/>
              <a:cxnLst/>
              <a:rect l="l" t="t" r="r" b="b"/>
              <a:pathLst>
                <a:path w="11347" h="1943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8273742" y="3368428"/>
              <a:ext cx="78747" cy="1116558"/>
            </a:xfrm>
            <a:custGeom>
              <a:avLst/>
              <a:gdLst/>
              <a:ahLst/>
              <a:cxnLst/>
              <a:rect l="l" t="t" r="r" b="b"/>
              <a:pathLst>
                <a:path w="2457" h="34838" extrusionOk="0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8165028" y="4326435"/>
              <a:ext cx="296174" cy="358896"/>
            </a:xfrm>
            <a:custGeom>
              <a:avLst/>
              <a:gdLst/>
              <a:ahLst/>
              <a:cxnLst/>
              <a:rect l="l" t="t" r="r" b="b"/>
              <a:pathLst>
                <a:path w="9241" h="11198" extrusionOk="0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5402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"/>
          </p:nvPr>
        </p:nvSpPr>
        <p:spPr>
          <a:xfrm>
            <a:off x="3309167" y="2044164"/>
            <a:ext cx="27912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2"/>
          </p:nvPr>
        </p:nvSpPr>
        <p:spPr>
          <a:xfrm>
            <a:off x="3309167" y="2406281"/>
            <a:ext cx="27912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title" hasCustomPrompt="1"/>
          </p:nvPr>
        </p:nvSpPr>
        <p:spPr>
          <a:xfrm>
            <a:off x="960000" y="2275400"/>
            <a:ext cx="1011600" cy="6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8" name="Google Shape;438;p19"/>
          <p:cNvSpPr txBox="1">
            <a:spLocks noGrp="1"/>
          </p:cNvSpPr>
          <p:nvPr>
            <p:ph type="title" idx="3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subTitle" idx="4"/>
          </p:nvPr>
        </p:nvSpPr>
        <p:spPr>
          <a:xfrm>
            <a:off x="3304833" y="3418573"/>
            <a:ext cx="27912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0" name="Google Shape;440;p19"/>
          <p:cNvSpPr txBox="1">
            <a:spLocks noGrp="1"/>
          </p:cNvSpPr>
          <p:nvPr>
            <p:ph type="subTitle" idx="5"/>
          </p:nvPr>
        </p:nvSpPr>
        <p:spPr>
          <a:xfrm>
            <a:off x="3304833" y="3784041"/>
            <a:ext cx="27912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9"/>
          <p:cNvSpPr txBox="1">
            <a:spLocks noGrp="1"/>
          </p:cNvSpPr>
          <p:nvPr>
            <p:ph type="title" idx="6" hasCustomPrompt="1"/>
          </p:nvPr>
        </p:nvSpPr>
        <p:spPr>
          <a:xfrm>
            <a:off x="960000" y="3639300"/>
            <a:ext cx="1011600" cy="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 txBox="1">
            <a:spLocks noGrp="1"/>
          </p:cNvSpPr>
          <p:nvPr>
            <p:ph type="subTitle" idx="7"/>
          </p:nvPr>
        </p:nvSpPr>
        <p:spPr>
          <a:xfrm>
            <a:off x="3304833" y="4779729"/>
            <a:ext cx="27912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8"/>
          </p:nvPr>
        </p:nvSpPr>
        <p:spPr>
          <a:xfrm>
            <a:off x="3304833" y="5148531"/>
            <a:ext cx="27912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9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5003600"/>
            <a:ext cx="1011600" cy="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445" name="Google Shape;445;p19"/>
          <p:cNvGrpSpPr/>
          <p:nvPr/>
        </p:nvGrpSpPr>
        <p:grpSpPr>
          <a:xfrm>
            <a:off x="8326013" y="1663157"/>
            <a:ext cx="574777" cy="738224"/>
            <a:chOff x="6201325" y="1203748"/>
            <a:chExt cx="474500" cy="609431"/>
          </a:xfrm>
        </p:grpSpPr>
        <p:sp>
          <p:nvSpPr>
            <p:cNvPr id="446" name="Google Shape;446;p19"/>
            <p:cNvSpPr/>
            <p:nvPr/>
          </p:nvSpPr>
          <p:spPr>
            <a:xfrm>
              <a:off x="6201325" y="1212305"/>
              <a:ext cx="474500" cy="598181"/>
            </a:xfrm>
            <a:custGeom>
              <a:avLst/>
              <a:gdLst/>
              <a:ahLst/>
              <a:cxnLst/>
              <a:rect l="l" t="t" r="r" b="b"/>
              <a:pathLst>
                <a:path w="14805" h="18664" extrusionOk="0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6408560" y="1797090"/>
              <a:ext cx="65895" cy="16089"/>
            </a:xfrm>
            <a:custGeom>
              <a:avLst/>
              <a:gdLst/>
              <a:ahLst/>
              <a:cxnLst/>
              <a:rect l="l" t="t" r="r" b="b"/>
              <a:pathLst>
                <a:path w="2056" h="502" extrusionOk="0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6333595" y="1417938"/>
              <a:ext cx="175121" cy="164417"/>
            </a:xfrm>
            <a:custGeom>
              <a:avLst/>
              <a:gdLst/>
              <a:ahLst/>
              <a:cxnLst/>
              <a:rect l="l" t="t" r="r" b="b"/>
              <a:pathLst>
                <a:path w="5464" h="5130" extrusionOk="0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6374811" y="1470949"/>
              <a:ext cx="174608" cy="164449"/>
            </a:xfrm>
            <a:custGeom>
              <a:avLst/>
              <a:gdLst/>
              <a:ahLst/>
              <a:cxnLst/>
              <a:rect l="l" t="t" r="r" b="b"/>
              <a:pathLst>
                <a:path w="5448" h="5131" extrusionOk="0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6418207" y="1203748"/>
              <a:ext cx="65350" cy="13942"/>
            </a:xfrm>
            <a:custGeom>
              <a:avLst/>
              <a:gdLst/>
              <a:ahLst/>
              <a:cxnLst/>
              <a:rect l="l" t="t" r="r" b="b"/>
              <a:pathLst>
                <a:path w="203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51" name="Google Shape;451;p19"/>
          <p:cNvGrpSpPr/>
          <p:nvPr/>
        </p:nvGrpSpPr>
        <p:grpSpPr>
          <a:xfrm>
            <a:off x="9409620" y="1147152"/>
            <a:ext cx="1920141" cy="3359345"/>
            <a:chOff x="6853029" y="844403"/>
            <a:chExt cx="1516061" cy="2652394"/>
          </a:xfrm>
        </p:grpSpPr>
        <p:sp>
          <p:nvSpPr>
            <p:cNvPr id="452" name="Google Shape;452;p19"/>
            <p:cNvSpPr/>
            <p:nvPr/>
          </p:nvSpPr>
          <p:spPr>
            <a:xfrm>
              <a:off x="6853029" y="1481141"/>
              <a:ext cx="321878" cy="689203"/>
            </a:xfrm>
            <a:custGeom>
              <a:avLst/>
              <a:gdLst/>
              <a:ahLst/>
              <a:cxnLst/>
              <a:rect l="l" t="t" r="r" b="b"/>
              <a:pathLst>
                <a:path w="10043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7188272" y="2218515"/>
              <a:ext cx="395753" cy="666223"/>
            </a:xfrm>
            <a:custGeom>
              <a:avLst/>
              <a:gdLst/>
              <a:ahLst/>
              <a:cxnLst/>
              <a:rect l="l" t="t" r="r" b="b"/>
              <a:pathLst>
                <a:path w="12348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632197" y="844403"/>
              <a:ext cx="736894" cy="624975"/>
            </a:xfrm>
            <a:custGeom>
              <a:avLst/>
              <a:gdLst/>
              <a:ahLst/>
              <a:cxnLst/>
              <a:rect l="l" t="t" r="r" b="b"/>
              <a:pathLst>
                <a:path w="22992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53029" y="2218515"/>
              <a:ext cx="321878" cy="666223"/>
            </a:xfrm>
            <a:custGeom>
              <a:avLst/>
              <a:gdLst/>
              <a:ahLst/>
              <a:cxnLst/>
              <a:rect l="l" t="t" r="r" b="b"/>
              <a:pathLst>
                <a:path w="10043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8020996" y="2218515"/>
              <a:ext cx="348095" cy="666223"/>
            </a:xfrm>
            <a:custGeom>
              <a:avLst/>
              <a:gdLst/>
              <a:ahLst/>
              <a:cxnLst/>
              <a:rect l="l" t="t" r="r" b="b"/>
              <a:pathLst>
                <a:path w="10861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188272" y="1481141"/>
              <a:ext cx="395753" cy="689203"/>
            </a:xfrm>
            <a:custGeom>
              <a:avLst/>
              <a:gdLst/>
              <a:ahLst/>
              <a:cxnLst/>
              <a:rect l="l" t="t" r="r" b="b"/>
              <a:pathLst>
                <a:path w="12348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8020996" y="1481141"/>
              <a:ext cx="348095" cy="689203"/>
            </a:xfrm>
            <a:custGeom>
              <a:avLst/>
              <a:gdLst/>
              <a:ahLst/>
              <a:cxnLst/>
              <a:rect l="l" t="t" r="r" b="b"/>
              <a:pathLst>
                <a:path w="10861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853029" y="2896469"/>
              <a:ext cx="321878" cy="600329"/>
            </a:xfrm>
            <a:custGeom>
              <a:avLst/>
              <a:gdLst/>
              <a:ahLst/>
              <a:cxnLst/>
              <a:rect l="l" t="t" r="r" b="b"/>
              <a:pathLst>
                <a:path w="10043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53029" y="844403"/>
              <a:ext cx="730996" cy="624975"/>
            </a:xfrm>
            <a:custGeom>
              <a:avLst/>
              <a:gdLst/>
              <a:ahLst/>
              <a:cxnLst/>
              <a:rect l="l" t="t" r="r" b="b"/>
              <a:pathLst>
                <a:path w="22808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7188272" y="2896469"/>
              <a:ext cx="395753" cy="600329"/>
            </a:xfrm>
            <a:custGeom>
              <a:avLst/>
              <a:gdLst/>
              <a:ahLst/>
              <a:cxnLst/>
              <a:rect l="l" t="t" r="r" b="b"/>
              <a:pathLst>
                <a:path w="12348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8020996" y="2896469"/>
              <a:ext cx="348095" cy="600329"/>
            </a:xfrm>
            <a:custGeom>
              <a:avLst/>
              <a:gdLst/>
              <a:ahLst/>
              <a:cxnLst/>
              <a:rect l="l" t="t" r="r" b="b"/>
              <a:pathLst>
                <a:path w="10861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7632197" y="1481141"/>
              <a:ext cx="375434" cy="689203"/>
            </a:xfrm>
            <a:custGeom>
              <a:avLst/>
              <a:gdLst/>
              <a:ahLst/>
              <a:cxnLst/>
              <a:rect l="l" t="t" r="r" b="b"/>
              <a:pathLst>
                <a:path w="11714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632197" y="2896469"/>
              <a:ext cx="375434" cy="600329"/>
            </a:xfrm>
            <a:custGeom>
              <a:avLst/>
              <a:gdLst/>
              <a:ahLst/>
              <a:cxnLst/>
              <a:rect l="l" t="t" r="r" b="b"/>
              <a:pathLst>
                <a:path w="11714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7632197" y="2218515"/>
              <a:ext cx="375434" cy="666223"/>
            </a:xfrm>
            <a:custGeom>
              <a:avLst/>
              <a:gdLst/>
              <a:ahLst/>
              <a:cxnLst/>
              <a:rect l="l" t="t" r="r" b="b"/>
              <a:pathLst>
                <a:path w="11714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66" name="Google Shape;466;p19"/>
          <p:cNvGrpSpPr/>
          <p:nvPr/>
        </p:nvGrpSpPr>
        <p:grpSpPr>
          <a:xfrm>
            <a:off x="9178148" y="4946251"/>
            <a:ext cx="1363835" cy="1283111"/>
            <a:chOff x="6883611" y="3709688"/>
            <a:chExt cx="1022876" cy="962333"/>
          </a:xfrm>
        </p:grpSpPr>
        <p:sp>
          <p:nvSpPr>
            <p:cNvPr id="467" name="Google Shape;467;p19"/>
            <p:cNvSpPr/>
            <p:nvPr/>
          </p:nvSpPr>
          <p:spPr>
            <a:xfrm>
              <a:off x="6923801" y="4362996"/>
              <a:ext cx="949481" cy="309026"/>
            </a:xfrm>
            <a:custGeom>
              <a:avLst/>
              <a:gdLst/>
              <a:ahLst/>
              <a:cxnLst/>
              <a:rect l="l" t="t" r="r" b="b"/>
              <a:pathLst>
                <a:path w="29625" h="9642" extrusionOk="0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883611" y="4276781"/>
              <a:ext cx="1022876" cy="86247"/>
            </a:xfrm>
            <a:custGeom>
              <a:avLst/>
              <a:gdLst/>
              <a:ahLst/>
              <a:cxnLst/>
              <a:rect l="l" t="t" r="r" b="b"/>
              <a:pathLst>
                <a:path w="31915" h="2691" extrusionOk="0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375226" y="4276781"/>
              <a:ext cx="531261" cy="395241"/>
            </a:xfrm>
            <a:custGeom>
              <a:avLst/>
              <a:gdLst/>
              <a:ahLst/>
              <a:cxnLst/>
              <a:rect l="l" t="t" r="r" b="b"/>
              <a:pathLst>
                <a:path w="16576" h="12332" extrusionOk="0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056585" y="4412801"/>
              <a:ext cx="192300" cy="46633"/>
            </a:xfrm>
            <a:custGeom>
              <a:avLst/>
              <a:gdLst/>
              <a:ahLst/>
              <a:cxnLst/>
              <a:rect l="l" t="t" r="r" b="b"/>
              <a:pathLst>
                <a:path w="6000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031425" y="4517220"/>
              <a:ext cx="247426" cy="98586"/>
            </a:xfrm>
            <a:custGeom>
              <a:avLst/>
              <a:gdLst/>
              <a:ahLst/>
              <a:cxnLst/>
              <a:rect l="l" t="t" r="r" b="b"/>
              <a:pathLst>
                <a:path w="7720" h="3076" extrusionOk="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156741" y="3820005"/>
              <a:ext cx="419342" cy="149449"/>
            </a:xfrm>
            <a:custGeom>
              <a:avLst/>
              <a:gdLst/>
              <a:ahLst/>
              <a:cxnLst/>
              <a:rect l="l" t="t" r="r" b="b"/>
              <a:pathLst>
                <a:path w="13084" h="4663" extrusionOk="0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7244013" y="3872470"/>
              <a:ext cx="256015" cy="42883"/>
            </a:xfrm>
            <a:custGeom>
              <a:avLst/>
              <a:gdLst/>
              <a:ahLst/>
              <a:cxnLst/>
              <a:rect l="l" t="t" r="r" b="b"/>
              <a:pathLst>
                <a:path w="7988" h="1338" extrusionOk="0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109627" y="3709688"/>
              <a:ext cx="416650" cy="143007"/>
            </a:xfrm>
            <a:custGeom>
              <a:avLst/>
              <a:gdLst/>
              <a:ahLst/>
              <a:cxnLst/>
              <a:rect l="l" t="t" r="r" b="b"/>
              <a:pathLst>
                <a:path w="13000" h="4462" extrusionOk="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109627" y="3725233"/>
              <a:ext cx="395753" cy="107656"/>
            </a:xfrm>
            <a:custGeom>
              <a:avLst/>
              <a:gdLst/>
              <a:ahLst/>
              <a:cxnLst/>
              <a:rect l="l" t="t" r="r" b="b"/>
              <a:pathLst>
                <a:path w="12348" h="3359" extrusionOk="0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7112832" y="3753917"/>
              <a:ext cx="362550" cy="37210"/>
            </a:xfrm>
            <a:custGeom>
              <a:avLst/>
              <a:gdLst/>
              <a:ahLst/>
              <a:cxnLst/>
              <a:rect l="l" t="t" r="r" b="b"/>
              <a:pathLst>
                <a:path w="11312" h="1161" extrusionOk="0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7108538" y="3774622"/>
              <a:ext cx="365787" cy="26537"/>
            </a:xfrm>
            <a:custGeom>
              <a:avLst/>
              <a:gdLst/>
              <a:ahLst/>
              <a:cxnLst/>
              <a:rect l="l" t="t" r="r" b="b"/>
              <a:pathLst>
                <a:path w="11413" h="828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161548" y="3927116"/>
              <a:ext cx="418285" cy="137655"/>
            </a:xfrm>
            <a:custGeom>
              <a:avLst/>
              <a:gdLst/>
              <a:ahLst/>
              <a:cxnLst/>
              <a:rect l="l" t="t" r="r" b="b"/>
              <a:pathLst>
                <a:path w="13051" h="4295" extrusionOk="0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201194" y="3930865"/>
              <a:ext cx="8045" cy="114611"/>
            </a:xfrm>
            <a:custGeom>
              <a:avLst/>
              <a:gdLst/>
              <a:ahLst/>
              <a:cxnLst/>
              <a:rect l="l" t="t" r="r" b="b"/>
              <a:pathLst>
                <a:path w="251" h="3576" extrusionOk="0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221001" y="3931923"/>
              <a:ext cx="6442" cy="114643"/>
            </a:xfrm>
            <a:custGeom>
              <a:avLst/>
              <a:gdLst/>
              <a:ahLst/>
              <a:cxnLst/>
              <a:rect l="l" t="t" r="r" b="b"/>
              <a:pathLst>
                <a:path w="201" h="3577" extrusionOk="0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260102" y="398333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260102" y="3983139"/>
              <a:ext cx="226017" cy="19166"/>
            </a:xfrm>
            <a:custGeom>
              <a:avLst/>
              <a:gdLst/>
              <a:ahLst/>
              <a:cxnLst/>
              <a:rect l="l" t="t" r="r" b="b"/>
              <a:pathLst>
                <a:path w="7052" h="598" extrusionOk="0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509098" y="3957627"/>
              <a:ext cx="8589" cy="103938"/>
            </a:xfrm>
            <a:custGeom>
              <a:avLst/>
              <a:gdLst/>
              <a:ahLst/>
              <a:cxnLst/>
              <a:rect l="l" t="t" r="r" b="b"/>
              <a:pathLst>
                <a:path w="268" h="3243" extrusionOk="0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529450" y="3958717"/>
              <a:ext cx="12884" cy="104451"/>
            </a:xfrm>
            <a:custGeom>
              <a:avLst/>
              <a:gdLst/>
              <a:ahLst/>
              <a:cxnLst/>
              <a:rect l="l" t="t" r="r" b="b"/>
              <a:pathLst>
                <a:path w="402" h="3259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320068" y="4009035"/>
              <a:ext cx="115156" cy="6474"/>
            </a:xfrm>
            <a:custGeom>
              <a:avLst/>
              <a:gdLst/>
              <a:ahLst/>
              <a:cxnLst/>
              <a:rect l="l" t="t" r="r" b="b"/>
              <a:pathLst>
                <a:path w="3593" h="202" extrusionOk="0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320068" y="4008074"/>
              <a:ext cx="115156" cy="8397"/>
            </a:xfrm>
            <a:custGeom>
              <a:avLst/>
              <a:gdLst/>
              <a:ahLst/>
              <a:cxnLst/>
              <a:rect l="l" t="t" r="r" b="b"/>
              <a:pathLst>
                <a:path w="3593" h="262" extrusionOk="0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182445" y="4153613"/>
              <a:ext cx="425207" cy="115700"/>
            </a:xfrm>
            <a:custGeom>
              <a:avLst/>
              <a:gdLst/>
              <a:ahLst/>
              <a:cxnLst/>
              <a:rect l="l" t="t" r="r" b="b"/>
              <a:pathLst>
                <a:path w="13267" h="3610" extrusionOk="0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199047" y="4170215"/>
              <a:ext cx="404343" cy="84644"/>
            </a:xfrm>
            <a:custGeom>
              <a:avLst/>
              <a:gdLst/>
              <a:ahLst/>
              <a:cxnLst/>
              <a:rect l="l" t="t" r="r" b="b"/>
              <a:pathLst>
                <a:path w="12616" h="2641" extrusionOk="0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197444" y="4040092"/>
              <a:ext cx="420945" cy="129642"/>
            </a:xfrm>
            <a:custGeom>
              <a:avLst/>
              <a:gdLst/>
              <a:ahLst/>
              <a:cxnLst/>
              <a:rect l="l" t="t" r="r" b="b"/>
              <a:pathLst>
                <a:path w="13134" h="4045" extrusionOk="0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286319" y="4090987"/>
              <a:ext cx="256015" cy="37499"/>
            </a:xfrm>
            <a:custGeom>
              <a:avLst/>
              <a:gdLst/>
              <a:ahLst/>
              <a:cxnLst/>
              <a:rect l="l" t="t" r="r" b="b"/>
              <a:pathLst>
                <a:path w="7988" h="1170" extrusionOk="0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200104" y="4204797"/>
              <a:ext cx="396330" cy="5609"/>
            </a:xfrm>
            <a:custGeom>
              <a:avLst/>
              <a:gdLst/>
              <a:ahLst/>
              <a:cxnLst/>
              <a:rect l="l" t="t" r="r" b="b"/>
              <a:pathLst>
                <a:path w="12366" h="175" extrusionOk="0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201707" y="4222713"/>
              <a:ext cx="399535" cy="8045"/>
            </a:xfrm>
            <a:custGeom>
              <a:avLst/>
              <a:gdLst/>
              <a:ahLst/>
              <a:cxnLst/>
              <a:rect l="l" t="t" r="r" b="b"/>
              <a:pathLst>
                <a:path w="12466" h="251" extrusionOk="0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266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95" name="Google Shape;495;p20"/>
          <p:cNvGrpSpPr/>
          <p:nvPr/>
        </p:nvGrpSpPr>
        <p:grpSpPr>
          <a:xfrm>
            <a:off x="7713971" y="5411562"/>
            <a:ext cx="2174949" cy="896829"/>
            <a:chOff x="6792778" y="4058671"/>
            <a:chExt cx="1631212" cy="672622"/>
          </a:xfrm>
        </p:grpSpPr>
        <p:sp>
          <p:nvSpPr>
            <p:cNvPr id="496" name="Google Shape;496;p20"/>
            <p:cNvSpPr/>
            <p:nvPr/>
          </p:nvSpPr>
          <p:spPr>
            <a:xfrm rot="-288774">
              <a:off x="6869524" y="4438902"/>
              <a:ext cx="732933" cy="262106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7" name="Google Shape;497;p20"/>
            <p:cNvSpPr/>
            <p:nvPr/>
          </p:nvSpPr>
          <p:spPr>
            <a:xfrm rot="-288774">
              <a:off x="7021962" y="4530734"/>
              <a:ext cx="447412" cy="73999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8" name="Google Shape;498;p20"/>
            <p:cNvSpPr/>
            <p:nvPr/>
          </p:nvSpPr>
          <p:spPr>
            <a:xfrm rot="-148560">
              <a:off x="6797653" y="4074349"/>
              <a:ext cx="731026" cy="241491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9" name="Google Shape;499;p20"/>
            <p:cNvSpPr/>
            <p:nvPr/>
          </p:nvSpPr>
          <p:spPr>
            <a:xfrm rot="-148560">
              <a:off x="6969582" y="4172428"/>
              <a:ext cx="395034" cy="32826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0" name="Google Shape;500;p20"/>
            <p:cNvSpPr/>
            <p:nvPr/>
          </p:nvSpPr>
          <p:spPr>
            <a:xfrm rot="-148560">
              <a:off x="6969595" y="4172428"/>
              <a:ext cx="395034" cy="33442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1" name="Google Shape;501;p20"/>
            <p:cNvSpPr/>
            <p:nvPr/>
          </p:nvSpPr>
          <p:spPr>
            <a:xfrm rot="-148560">
              <a:off x="7405864" y="4117837"/>
              <a:ext cx="15069" cy="181608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2" name="Google Shape;502;p20"/>
            <p:cNvSpPr/>
            <p:nvPr/>
          </p:nvSpPr>
          <p:spPr>
            <a:xfrm rot="-148560">
              <a:off x="7441478" y="4117986"/>
              <a:ext cx="22519" cy="181608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3" name="Google Shape;503;p20"/>
            <p:cNvSpPr/>
            <p:nvPr/>
          </p:nvSpPr>
          <p:spPr>
            <a:xfrm rot="-148560">
              <a:off x="7075878" y="4217931"/>
              <a:ext cx="201326" cy="1030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4" name="Google Shape;504;p20"/>
            <p:cNvSpPr/>
            <p:nvPr/>
          </p:nvSpPr>
          <p:spPr>
            <a:xfrm rot="-148560">
              <a:off x="7075880" y="4215914"/>
              <a:ext cx="201326" cy="14452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7680750" y="4457910"/>
              <a:ext cx="743240" cy="202223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709767" y="4485975"/>
              <a:ext cx="706717" cy="148895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7" name="Google Shape;507;p20"/>
            <p:cNvSpPr/>
            <p:nvPr/>
          </p:nvSpPr>
          <p:spPr>
            <a:xfrm rot="-148560">
              <a:off x="6868522" y="4269774"/>
              <a:ext cx="735731" cy="226534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8" name="Google Shape;508;p20"/>
            <p:cNvSpPr/>
            <p:nvPr/>
          </p:nvSpPr>
          <p:spPr>
            <a:xfrm rot="-148560">
              <a:off x="7024225" y="4357229"/>
              <a:ext cx="447410" cy="65596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711671" y="4546809"/>
              <a:ext cx="692656" cy="10363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714472" y="4578627"/>
              <a:ext cx="698258" cy="13164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11" name="Google Shape;51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0"/>
          <p:cNvSpPr txBox="1">
            <a:spLocks noGrp="1"/>
          </p:cNvSpPr>
          <p:nvPr>
            <p:ph type="subTitle" idx="1"/>
          </p:nvPr>
        </p:nvSpPr>
        <p:spPr>
          <a:xfrm>
            <a:off x="8991835" y="3300667"/>
            <a:ext cx="2138400" cy="3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13" name="Google Shape;513;p20"/>
          <p:cNvSpPr txBox="1">
            <a:spLocks noGrp="1"/>
          </p:cNvSpPr>
          <p:nvPr>
            <p:ph type="subTitle" idx="2"/>
          </p:nvPr>
        </p:nvSpPr>
        <p:spPr>
          <a:xfrm>
            <a:off x="8991833" y="3669467"/>
            <a:ext cx="2138400" cy="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0"/>
          <p:cNvSpPr txBox="1">
            <a:spLocks noGrp="1"/>
          </p:cNvSpPr>
          <p:nvPr>
            <p:ph type="subTitle" idx="3"/>
          </p:nvPr>
        </p:nvSpPr>
        <p:spPr>
          <a:xfrm>
            <a:off x="1845701" y="2049467"/>
            <a:ext cx="2138400" cy="3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15" name="Google Shape;515;p20"/>
          <p:cNvSpPr txBox="1">
            <a:spLocks noGrp="1"/>
          </p:cNvSpPr>
          <p:nvPr>
            <p:ph type="subTitle" idx="4"/>
          </p:nvPr>
        </p:nvSpPr>
        <p:spPr>
          <a:xfrm>
            <a:off x="1845700" y="2418267"/>
            <a:ext cx="2138400" cy="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0"/>
          <p:cNvSpPr txBox="1">
            <a:spLocks noGrp="1"/>
          </p:cNvSpPr>
          <p:nvPr>
            <p:ph type="subTitle" idx="5"/>
          </p:nvPr>
        </p:nvSpPr>
        <p:spPr>
          <a:xfrm>
            <a:off x="960000" y="4112733"/>
            <a:ext cx="2138400" cy="3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17" name="Google Shape;517;p20"/>
          <p:cNvSpPr txBox="1">
            <a:spLocks noGrp="1"/>
          </p:cNvSpPr>
          <p:nvPr>
            <p:ph type="subTitle" idx="6"/>
          </p:nvPr>
        </p:nvSpPr>
        <p:spPr>
          <a:xfrm>
            <a:off x="960000" y="4481533"/>
            <a:ext cx="2138400" cy="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0"/>
          <p:cNvSpPr txBox="1">
            <a:spLocks noGrp="1"/>
          </p:cNvSpPr>
          <p:nvPr>
            <p:ph type="title" idx="7" hasCustomPrompt="1"/>
          </p:nvPr>
        </p:nvSpPr>
        <p:spPr>
          <a:xfrm>
            <a:off x="7031068" y="3581196"/>
            <a:ext cx="952800" cy="7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9" name="Google Shape;519;p20"/>
          <p:cNvSpPr txBox="1">
            <a:spLocks noGrp="1"/>
          </p:cNvSpPr>
          <p:nvPr>
            <p:ph type="title" idx="8" hasCustomPrompt="1"/>
          </p:nvPr>
        </p:nvSpPr>
        <p:spPr>
          <a:xfrm>
            <a:off x="5009956" y="2644312"/>
            <a:ext cx="952800" cy="7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20" name="Google Shape;520;p20"/>
          <p:cNvSpPr txBox="1">
            <a:spLocks noGrp="1"/>
          </p:cNvSpPr>
          <p:nvPr>
            <p:ph type="title" idx="9" hasCustomPrompt="1"/>
          </p:nvPr>
        </p:nvSpPr>
        <p:spPr>
          <a:xfrm>
            <a:off x="3787683" y="4222875"/>
            <a:ext cx="952800" cy="7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21" name="Google Shape;521;p20"/>
          <p:cNvSpPr/>
          <p:nvPr/>
        </p:nvSpPr>
        <p:spPr>
          <a:xfrm>
            <a:off x="4197563" y="1707601"/>
            <a:ext cx="2577600" cy="257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22" name="Google Shape;522;p20"/>
          <p:cNvSpPr/>
          <p:nvPr/>
        </p:nvSpPr>
        <p:spPr>
          <a:xfrm>
            <a:off x="3285517" y="3596392"/>
            <a:ext cx="1957200" cy="195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23" name="Google Shape;523;p20"/>
          <p:cNvSpPr/>
          <p:nvPr/>
        </p:nvSpPr>
        <p:spPr>
          <a:xfrm>
            <a:off x="6218673" y="2644485"/>
            <a:ext cx="2577600" cy="257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233779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1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27" name="Google Shape;527;p21"/>
          <p:cNvSpPr txBox="1">
            <a:spLocks noGrp="1"/>
          </p:cNvSpPr>
          <p:nvPr>
            <p:ph type="subTitle" idx="1"/>
          </p:nvPr>
        </p:nvSpPr>
        <p:spPr>
          <a:xfrm>
            <a:off x="4774813" y="2761217"/>
            <a:ext cx="26360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28" name="Google Shape;528;p21"/>
          <p:cNvSpPr txBox="1">
            <a:spLocks noGrp="1"/>
          </p:cNvSpPr>
          <p:nvPr>
            <p:ph type="subTitle" idx="2"/>
          </p:nvPr>
        </p:nvSpPr>
        <p:spPr>
          <a:xfrm>
            <a:off x="4774813" y="3123332"/>
            <a:ext cx="26360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21"/>
          <p:cNvSpPr txBox="1">
            <a:spLocks noGrp="1"/>
          </p:cNvSpPr>
          <p:nvPr>
            <p:ph type="subTitle" idx="3"/>
          </p:nvPr>
        </p:nvSpPr>
        <p:spPr>
          <a:xfrm>
            <a:off x="4774813" y="5017835"/>
            <a:ext cx="26360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30" name="Google Shape;530;p21"/>
          <p:cNvSpPr txBox="1">
            <a:spLocks noGrp="1"/>
          </p:cNvSpPr>
          <p:nvPr>
            <p:ph type="subTitle" idx="4"/>
          </p:nvPr>
        </p:nvSpPr>
        <p:spPr>
          <a:xfrm>
            <a:off x="4774813" y="5383301"/>
            <a:ext cx="26360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1"/>
          <p:cNvSpPr txBox="1">
            <a:spLocks noGrp="1"/>
          </p:cNvSpPr>
          <p:nvPr>
            <p:ph type="subTitle" idx="5"/>
          </p:nvPr>
        </p:nvSpPr>
        <p:spPr>
          <a:xfrm>
            <a:off x="7798652" y="2761217"/>
            <a:ext cx="26440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subTitle" idx="6"/>
          </p:nvPr>
        </p:nvSpPr>
        <p:spPr>
          <a:xfrm>
            <a:off x="7798652" y="3130019"/>
            <a:ext cx="26440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7"/>
          </p:nvPr>
        </p:nvSpPr>
        <p:spPr>
          <a:xfrm>
            <a:off x="1749349" y="2761217"/>
            <a:ext cx="26400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subTitle" idx="8"/>
          </p:nvPr>
        </p:nvSpPr>
        <p:spPr>
          <a:xfrm>
            <a:off x="1749349" y="3123332"/>
            <a:ext cx="26400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subTitle" idx="9"/>
          </p:nvPr>
        </p:nvSpPr>
        <p:spPr>
          <a:xfrm>
            <a:off x="1749349" y="5017835"/>
            <a:ext cx="26400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36" name="Google Shape;536;p21"/>
          <p:cNvSpPr txBox="1">
            <a:spLocks noGrp="1"/>
          </p:cNvSpPr>
          <p:nvPr>
            <p:ph type="subTitle" idx="13"/>
          </p:nvPr>
        </p:nvSpPr>
        <p:spPr>
          <a:xfrm>
            <a:off x="1749349" y="5383301"/>
            <a:ext cx="26400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subTitle" idx="14"/>
          </p:nvPr>
        </p:nvSpPr>
        <p:spPr>
          <a:xfrm>
            <a:off x="7798652" y="5017832"/>
            <a:ext cx="26440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subTitle" idx="15"/>
          </p:nvPr>
        </p:nvSpPr>
        <p:spPr>
          <a:xfrm>
            <a:off x="7798652" y="5386633"/>
            <a:ext cx="26440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607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61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541" name="Google Shape;541;p22"/>
          <p:cNvGrpSpPr/>
          <p:nvPr/>
        </p:nvGrpSpPr>
        <p:grpSpPr>
          <a:xfrm>
            <a:off x="10081984" y="3885018"/>
            <a:ext cx="1532312" cy="2342053"/>
            <a:chOff x="7561488" y="2913763"/>
            <a:chExt cx="1149234" cy="1756540"/>
          </a:xfrm>
        </p:grpSpPr>
        <p:sp>
          <p:nvSpPr>
            <p:cNvPr id="542" name="Google Shape;542;p22"/>
            <p:cNvSpPr/>
            <p:nvPr/>
          </p:nvSpPr>
          <p:spPr>
            <a:xfrm>
              <a:off x="7561488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7947955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8331761" y="4349214"/>
              <a:ext cx="99191" cy="321089"/>
            </a:xfrm>
            <a:custGeom>
              <a:avLst/>
              <a:gdLst/>
              <a:ahLst/>
              <a:cxnLst/>
              <a:rect l="l" t="t" r="r" b="b"/>
              <a:pathLst>
                <a:path w="3092" h="10009" extrusionOk="0">
                  <a:moveTo>
                    <a:pt x="0" y="0"/>
                  </a:moveTo>
                  <a:lnTo>
                    <a:pt x="1771" y="10009"/>
                  </a:lnTo>
                  <a:lnTo>
                    <a:pt x="3091" y="10009"/>
                  </a:lnTo>
                  <a:lnTo>
                    <a:pt x="3091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8602965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1" y="0"/>
                  </a:moveTo>
                  <a:lnTo>
                    <a:pt x="1788" y="10009"/>
                  </a:lnTo>
                  <a:lnTo>
                    <a:pt x="3108" y="10009"/>
                  </a:lnTo>
                  <a:lnTo>
                    <a:pt x="3108" y="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7561488" y="3637167"/>
              <a:ext cx="310919" cy="722506"/>
            </a:xfrm>
            <a:custGeom>
              <a:avLst/>
              <a:gdLst/>
              <a:ahLst/>
              <a:cxnLst/>
              <a:rect l="l" t="t" r="r" b="b"/>
              <a:pathLst>
                <a:path w="9692" h="22522" extrusionOk="0">
                  <a:moveTo>
                    <a:pt x="4572" y="1"/>
                  </a:moveTo>
                  <a:cubicBezTo>
                    <a:pt x="3361" y="1"/>
                    <a:pt x="2180" y="241"/>
                    <a:pt x="1605" y="1043"/>
                  </a:cubicBezTo>
                  <a:cubicBezTo>
                    <a:pt x="151" y="3048"/>
                    <a:pt x="1" y="22447"/>
                    <a:pt x="1" y="22447"/>
                  </a:cubicBezTo>
                  <a:cubicBezTo>
                    <a:pt x="1" y="22447"/>
                    <a:pt x="4152" y="22521"/>
                    <a:pt x="6974" y="22521"/>
                  </a:cubicBezTo>
                  <a:cubicBezTo>
                    <a:pt x="8385" y="22521"/>
                    <a:pt x="9463" y="22502"/>
                    <a:pt x="9525" y="22447"/>
                  </a:cubicBezTo>
                  <a:cubicBezTo>
                    <a:pt x="9692" y="22280"/>
                    <a:pt x="8272" y="542"/>
                    <a:pt x="8272" y="542"/>
                  </a:cubicBezTo>
                  <a:cubicBezTo>
                    <a:pt x="8272" y="542"/>
                    <a:pt x="6389" y="1"/>
                    <a:pt x="45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7804301" y="2913763"/>
              <a:ext cx="897855" cy="1329876"/>
            </a:xfrm>
            <a:custGeom>
              <a:avLst/>
              <a:gdLst/>
              <a:ahLst/>
              <a:cxnLst/>
              <a:rect l="l" t="t" r="r" b="b"/>
              <a:pathLst>
                <a:path w="27988" h="41455" extrusionOk="0">
                  <a:moveTo>
                    <a:pt x="20165" y="1"/>
                  </a:moveTo>
                  <a:cubicBezTo>
                    <a:pt x="20155" y="1"/>
                    <a:pt x="20145" y="1"/>
                    <a:pt x="20135" y="1"/>
                  </a:cubicBezTo>
                  <a:lnTo>
                    <a:pt x="7804" y="1"/>
                  </a:lnTo>
                  <a:cubicBezTo>
                    <a:pt x="3476" y="1"/>
                    <a:pt x="1" y="3560"/>
                    <a:pt x="101" y="7871"/>
                  </a:cubicBezTo>
                  <a:lnTo>
                    <a:pt x="903" y="41455"/>
                  </a:lnTo>
                  <a:lnTo>
                    <a:pt x="27737" y="41455"/>
                  </a:lnTo>
                  <a:lnTo>
                    <a:pt x="27971" y="7837"/>
                  </a:lnTo>
                  <a:cubicBezTo>
                    <a:pt x="27988" y="3520"/>
                    <a:pt x="24495" y="1"/>
                    <a:pt x="201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7612944" y="4008172"/>
              <a:ext cx="1081192" cy="346945"/>
            </a:xfrm>
            <a:custGeom>
              <a:avLst/>
              <a:gdLst/>
              <a:ahLst/>
              <a:cxnLst/>
              <a:rect l="l" t="t" r="r" b="b"/>
              <a:pathLst>
                <a:path w="33703" h="10815" extrusionOk="0">
                  <a:moveTo>
                    <a:pt x="16297" y="1"/>
                  </a:moveTo>
                  <a:cubicBezTo>
                    <a:pt x="11069" y="1"/>
                    <a:pt x="5715" y="105"/>
                    <a:pt x="5715" y="105"/>
                  </a:cubicBezTo>
                  <a:cubicBezTo>
                    <a:pt x="5715" y="105"/>
                    <a:pt x="368" y="305"/>
                    <a:pt x="1" y="6922"/>
                  </a:cubicBezTo>
                  <a:lnTo>
                    <a:pt x="1" y="10815"/>
                  </a:lnTo>
                  <a:lnTo>
                    <a:pt x="33702" y="10815"/>
                  </a:lnTo>
                  <a:lnTo>
                    <a:pt x="33702" y="7340"/>
                  </a:lnTo>
                  <a:cubicBezTo>
                    <a:pt x="33702" y="7340"/>
                    <a:pt x="28940" y="322"/>
                    <a:pt x="23359" y="105"/>
                  </a:cubicBezTo>
                  <a:cubicBezTo>
                    <a:pt x="21494" y="27"/>
                    <a:pt x="18911" y="1"/>
                    <a:pt x="1629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7597963" y="4007659"/>
              <a:ext cx="749902" cy="341427"/>
            </a:xfrm>
            <a:custGeom>
              <a:avLst/>
              <a:gdLst/>
              <a:ahLst/>
              <a:cxnLst/>
              <a:rect l="l" t="t" r="r" b="b"/>
              <a:pathLst>
                <a:path w="23376" h="10643" extrusionOk="0">
                  <a:moveTo>
                    <a:pt x="7457" y="1"/>
                  </a:moveTo>
                  <a:cubicBezTo>
                    <a:pt x="5848" y="1"/>
                    <a:pt x="4284" y="116"/>
                    <a:pt x="2924" y="1173"/>
                  </a:cubicBezTo>
                  <a:cubicBezTo>
                    <a:pt x="317" y="3212"/>
                    <a:pt x="0" y="7489"/>
                    <a:pt x="267" y="10530"/>
                  </a:cubicBezTo>
                  <a:cubicBezTo>
                    <a:pt x="276" y="10605"/>
                    <a:pt x="338" y="10643"/>
                    <a:pt x="397" y="10643"/>
                  </a:cubicBezTo>
                  <a:cubicBezTo>
                    <a:pt x="455" y="10643"/>
                    <a:pt x="510" y="10605"/>
                    <a:pt x="501" y="10530"/>
                  </a:cubicBezTo>
                  <a:cubicBezTo>
                    <a:pt x="167" y="6904"/>
                    <a:pt x="785" y="1625"/>
                    <a:pt x="4912" y="455"/>
                  </a:cubicBezTo>
                  <a:cubicBezTo>
                    <a:pt x="5636" y="246"/>
                    <a:pt x="6432" y="196"/>
                    <a:pt x="7232" y="196"/>
                  </a:cubicBezTo>
                  <a:cubicBezTo>
                    <a:pt x="7966" y="196"/>
                    <a:pt x="8703" y="238"/>
                    <a:pt x="9390" y="238"/>
                  </a:cubicBezTo>
                  <a:lnTo>
                    <a:pt x="23225" y="305"/>
                  </a:lnTo>
                  <a:cubicBezTo>
                    <a:pt x="23375" y="305"/>
                    <a:pt x="23375" y="87"/>
                    <a:pt x="23225" y="87"/>
                  </a:cubicBezTo>
                  <a:cubicBezTo>
                    <a:pt x="18146" y="54"/>
                    <a:pt x="13066" y="21"/>
                    <a:pt x="7970" y="4"/>
                  </a:cubicBezTo>
                  <a:cubicBezTo>
                    <a:pt x="7799" y="2"/>
                    <a:pt x="7627" y="1"/>
                    <a:pt x="74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7929734" y="2934679"/>
              <a:ext cx="584818" cy="697900"/>
            </a:xfrm>
            <a:custGeom>
              <a:avLst/>
              <a:gdLst/>
              <a:ahLst/>
              <a:cxnLst/>
              <a:rect l="l" t="t" r="r" b="b"/>
              <a:pathLst>
                <a:path w="18230" h="21755" extrusionOk="0">
                  <a:moveTo>
                    <a:pt x="5314" y="1"/>
                  </a:moveTo>
                  <a:cubicBezTo>
                    <a:pt x="3660" y="17"/>
                    <a:pt x="2340" y="67"/>
                    <a:pt x="1421" y="151"/>
                  </a:cubicBezTo>
                  <a:cubicBezTo>
                    <a:pt x="1187" y="168"/>
                    <a:pt x="986" y="184"/>
                    <a:pt x="803" y="218"/>
                  </a:cubicBezTo>
                  <a:cubicBezTo>
                    <a:pt x="636" y="234"/>
                    <a:pt x="485" y="268"/>
                    <a:pt x="368" y="285"/>
                  </a:cubicBezTo>
                  <a:cubicBezTo>
                    <a:pt x="235" y="318"/>
                    <a:pt x="151" y="351"/>
                    <a:pt x="101" y="368"/>
                  </a:cubicBezTo>
                  <a:cubicBezTo>
                    <a:pt x="67" y="368"/>
                    <a:pt x="34" y="385"/>
                    <a:pt x="1" y="402"/>
                  </a:cubicBezTo>
                  <a:cubicBezTo>
                    <a:pt x="34" y="402"/>
                    <a:pt x="67" y="385"/>
                    <a:pt x="101" y="385"/>
                  </a:cubicBezTo>
                  <a:cubicBezTo>
                    <a:pt x="168" y="368"/>
                    <a:pt x="251" y="335"/>
                    <a:pt x="368" y="318"/>
                  </a:cubicBezTo>
                  <a:cubicBezTo>
                    <a:pt x="485" y="301"/>
                    <a:pt x="636" y="285"/>
                    <a:pt x="803" y="251"/>
                  </a:cubicBezTo>
                  <a:lnTo>
                    <a:pt x="1421" y="201"/>
                  </a:lnTo>
                  <a:cubicBezTo>
                    <a:pt x="2340" y="134"/>
                    <a:pt x="3660" y="101"/>
                    <a:pt x="5314" y="101"/>
                  </a:cubicBezTo>
                  <a:cubicBezTo>
                    <a:pt x="6133" y="101"/>
                    <a:pt x="7035" y="118"/>
                    <a:pt x="8004" y="134"/>
                  </a:cubicBezTo>
                  <a:cubicBezTo>
                    <a:pt x="9023" y="134"/>
                    <a:pt x="10059" y="184"/>
                    <a:pt x="11078" y="285"/>
                  </a:cubicBezTo>
                  <a:cubicBezTo>
                    <a:pt x="11630" y="351"/>
                    <a:pt x="12181" y="452"/>
                    <a:pt x="12716" y="585"/>
                  </a:cubicBezTo>
                  <a:cubicBezTo>
                    <a:pt x="13267" y="719"/>
                    <a:pt x="13819" y="903"/>
                    <a:pt x="14337" y="1170"/>
                  </a:cubicBezTo>
                  <a:cubicBezTo>
                    <a:pt x="14855" y="1454"/>
                    <a:pt x="15339" y="1805"/>
                    <a:pt x="15757" y="2239"/>
                  </a:cubicBezTo>
                  <a:cubicBezTo>
                    <a:pt x="16191" y="2657"/>
                    <a:pt x="16559" y="3158"/>
                    <a:pt x="16860" y="3693"/>
                  </a:cubicBezTo>
                  <a:cubicBezTo>
                    <a:pt x="16993" y="3977"/>
                    <a:pt x="17110" y="4261"/>
                    <a:pt x="17194" y="4562"/>
                  </a:cubicBezTo>
                  <a:cubicBezTo>
                    <a:pt x="17261" y="4846"/>
                    <a:pt x="17311" y="5147"/>
                    <a:pt x="17327" y="5464"/>
                  </a:cubicBezTo>
                  <a:cubicBezTo>
                    <a:pt x="17394" y="6066"/>
                    <a:pt x="17461" y="6667"/>
                    <a:pt x="17528" y="7252"/>
                  </a:cubicBezTo>
                  <a:cubicBezTo>
                    <a:pt x="17628" y="8422"/>
                    <a:pt x="17728" y="9574"/>
                    <a:pt x="17795" y="10661"/>
                  </a:cubicBezTo>
                  <a:cubicBezTo>
                    <a:pt x="17929" y="12816"/>
                    <a:pt x="18012" y="14788"/>
                    <a:pt x="18063" y="16425"/>
                  </a:cubicBezTo>
                  <a:cubicBezTo>
                    <a:pt x="18096" y="18062"/>
                    <a:pt x="18146" y="19399"/>
                    <a:pt x="18163" y="20318"/>
                  </a:cubicBezTo>
                  <a:cubicBezTo>
                    <a:pt x="18180" y="20769"/>
                    <a:pt x="18196" y="21137"/>
                    <a:pt x="18196" y="21387"/>
                  </a:cubicBezTo>
                  <a:cubicBezTo>
                    <a:pt x="18196" y="21504"/>
                    <a:pt x="18213" y="21588"/>
                    <a:pt x="18213" y="21655"/>
                  </a:cubicBezTo>
                  <a:cubicBezTo>
                    <a:pt x="18213" y="21688"/>
                    <a:pt x="18213" y="21722"/>
                    <a:pt x="18213" y="21755"/>
                  </a:cubicBezTo>
                  <a:cubicBezTo>
                    <a:pt x="18230" y="21722"/>
                    <a:pt x="18230" y="21688"/>
                    <a:pt x="18230" y="21655"/>
                  </a:cubicBezTo>
                  <a:cubicBezTo>
                    <a:pt x="18230" y="21588"/>
                    <a:pt x="18230" y="21504"/>
                    <a:pt x="18230" y="21387"/>
                  </a:cubicBezTo>
                  <a:cubicBezTo>
                    <a:pt x="18230" y="21137"/>
                    <a:pt x="18230" y="20769"/>
                    <a:pt x="18213" y="20318"/>
                  </a:cubicBezTo>
                  <a:cubicBezTo>
                    <a:pt x="18213" y="19399"/>
                    <a:pt x="18196" y="18062"/>
                    <a:pt x="18163" y="16425"/>
                  </a:cubicBezTo>
                  <a:cubicBezTo>
                    <a:pt x="18113" y="14771"/>
                    <a:pt x="18063" y="12816"/>
                    <a:pt x="17929" y="10644"/>
                  </a:cubicBezTo>
                  <a:cubicBezTo>
                    <a:pt x="17862" y="9558"/>
                    <a:pt x="17779" y="8422"/>
                    <a:pt x="17662" y="7235"/>
                  </a:cubicBezTo>
                  <a:cubicBezTo>
                    <a:pt x="17595" y="6651"/>
                    <a:pt x="17545" y="6049"/>
                    <a:pt x="17461" y="5447"/>
                  </a:cubicBezTo>
                  <a:cubicBezTo>
                    <a:pt x="17444" y="5130"/>
                    <a:pt x="17394" y="4829"/>
                    <a:pt x="17327" y="4512"/>
                  </a:cubicBezTo>
                  <a:cubicBezTo>
                    <a:pt x="17244" y="4211"/>
                    <a:pt x="17127" y="3910"/>
                    <a:pt x="16977" y="3626"/>
                  </a:cubicBezTo>
                  <a:cubicBezTo>
                    <a:pt x="16692" y="3075"/>
                    <a:pt x="16308" y="2574"/>
                    <a:pt x="15857" y="2139"/>
                  </a:cubicBezTo>
                  <a:cubicBezTo>
                    <a:pt x="15423" y="1705"/>
                    <a:pt x="14938" y="1337"/>
                    <a:pt x="14403" y="1036"/>
                  </a:cubicBezTo>
                  <a:cubicBezTo>
                    <a:pt x="13869" y="786"/>
                    <a:pt x="13317" y="585"/>
                    <a:pt x="12749" y="452"/>
                  </a:cubicBezTo>
                  <a:cubicBezTo>
                    <a:pt x="12198" y="318"/>
                    <a:pt x="11647" y="218"/>
                    <a:pt x="11095" y="151"/>
                  </a:cubicBezTo>
                  <a:cubicBezTo>
                    <a:pt x="10205" y="63"/>
                    <a:pt x="9303" y="14"/>
                    <a:pt x="8399" y="14"/>
                  </a:cubicBezTo>
                  <a:cubicBezTo>
                    <a:pt x="8267" y="14"/>
                    <a:pt x="8136" y="15"/>
                    <a:pt x="8004" y="17"/>
                  </a:cubicBezTo>
                  <a:cubicBezTo>
                    <a:pt x="7035" y="1"/>
                    <a:pt x="6133" y="1"/>
                    <a:pt x="53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8501111" y="3230906"/>
              <a:ext cx="62235" cy="21846"/>
            </a:xfrm>
            <a:custGeom>
              <a:avLst/>
              <a:gdLst/>
              <a:ahLst/>
              <a:cxnLst/>
              <a:rect l="l" t="t" r="r" b="b"/>
              <a:pathLst>
                <a:path w="1940" h="681" extrusionOk="0">
                  <a:moveTo>
                    <a:pt x="1901" y="1"/>
                  </a:moveTo>
                  <a:cubicBezTo>
                    <a:pt x="1805" y="1"/>
                    <a:pt x="1412" y="111"/>
                    <a:pt x="953" y="274"/>
                  </a:cubicBezTo>
                  <a:cubicBezTo>
                    <a:pt x="419" y="457"/>
                    <a:pt x="1" y="641"/>
                    <a:pt x="18" y="675"/>
                  </a:cubicBezTo>
                  <a:cubicBezTo>
                    <a:pt x="18" y="678"/>
                    <a:pt x="24" y="680"/>
                    <a:pt x="35" y="680"/>
                  </a:cubicBezTo>
                  <a:cubicBezTo>
                    <a:pt x="122" y="680"/>
                    <a:pt x="528" y="570"/>
                    <a:pt x="987" y="407"/>
                  </a:cubicBezTo>
                  <a:cubicBezTo>
                    <a:pt x="1521" y="224"/>
                    <a:pt x="1939" y="40"/>
                    <a:pt x="1922" y="6"/>
                  </a:cubicBezTo>
                  <a:cubicBezTo>
                    <a:pt x="1921" y="2"/>
                    <a:pt x="1913" y="1"/>
                    <a:pt x="19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8501111" y="3289901"/>
              <a:ext cx="28455" cy="4684"/>
            </a:xfrm>
            <a:custGeom>
              <a:avLst/>
              <a:gdLst/>
              <a:ahLst/>
              <a:cxnLst/>
              <a:rect l="l" t="t" r="r" b="b"/>
              <a:pathLst>
                <a:path w="887" h="146" extrusionOk="0">
                  <a:moveTo>
                    <a:pt x="322" y="1"/>
                  </a:moveTo>
                  <a:cubicBezTo>
                    <a:pt x="140" y="1"/>
                    <a:pt x="18" y="28"/>
                    <a:pt x="18" y="55"/>
                  </a:cubicBezTo>
                  <a:cubicBezTo>
                    <a:pt x="1" y="89"/>
                    <a:pt x="201" y="139"/>
                    <a:pt x="452" y="139"/>
                  </a:cubicBezTo>
                  <a:cubicBezTo>
                    <a:pt x="511" y="143"/>
                    <a:pt x="567" y="145"/>
                    <a:pt x="619" y="145"/>
                  </a:cubicBezTo>
                  <a:cubicBezTo>
                    <a:pt x="774" y="145"/>
                    <a:pt x="887" y="126"/>
                    <a:pt x="887" y="89"/>
                  </a:cubicBezTo>
                  <a:cubicBezTo>
                    <a:pt x="887" y="55"/>
                    <a:pt x="686" y="22"/>
                    <a:pt x="452" y="5"/>
                  </a:cubicBezTo>
                  <a:cubicBezTo>
                    <a:pt x="406" y="2"/>
                    <a:pt x="36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8258297" y="3268247"/>
              <a:ext cx="40260" cy="37951"/>
            </a:xfrm>
            <a:custGeom>
              <a:avLst/>
              <a:gdLst/>
              <a:ahLst/>
              <a:cxnLst/>
              <a:rect l="l" t="t" r="r" b="b"/>
              <a:pathLst>
                <a:path w="1255" h="1183" extrusionOk="0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5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285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8251881" y="3172680"/>
              <a:ext cx="38624" cy="101854"/>
            </a:xfrm>
            <a:custGeom>
              <a:avLst/>
              <a:gdLst/>
              <a:ahLst/>
              <a:cxnLst/>
              <a:rect l="l" t="t" r="r" b="b"/>
              <a:pathLst>
                <a:path w="1204" h="3175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1020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02" y="3175"/>
                  </a:cubicBezTo>
                  <a:cubicBezTo>
                    <a:pt x="635" y="3158"/>
                    <a:pt x="518" y="2991"/>
                    <a:pt x="418" y="2690"/>
                  </a:cubicBezTo>
                  <a:cubicBezTo>
                    <a:pt x="151" y="1905"/>
                    <a:pt x="318" y="1019"/>
                    <a:pt x="853" y="384"/>
                  </a:cubicBezTo>
                  <a:cubicBezTo>
                    <a:pt x="1036" y="134"/>
                    <a:pt x="1204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8254576" y="3302508"/>
              <a:ext cx="26274" cy="109778"/>
            </a:xfrm>
            <a:custGeom>
              <a:avLst/>
              <a:gdLst/>
              <a:ahLst/>
              <a:cxnLst/>
              <a:rect l="l" t="t" r="r" b="b"/>
              <a:pathLst>
                <a:path w="819" h="3422" extrusionOk="0">
                  <a:moveTo>
                    <a:pt x="764" y="1"/>
                  </a:moveTo>
                  <a:cubicBezTo>
                    <a:pt x="739" y="1"/>
                    <a:pt x="702" y="5"/>
                    <a:pt x="652" y="13"/>
                  </a:cubicBezTo>
                  <a:cubicBezTo>
                    <a:pt x="501" y="47"/>
                    <a:pt x="384" y="147"/>
                    <a:pt x="284" y="247"/>
                  </a:cubicBezTo>
                  <a:cubicBezTo>
                    <a:pt x="150" y="431"/>
                    <a:pt x="67" y="631"/>
                    <a:pt x="50" y="849"/>
                  </a:cubicBezTo>
                  <a:cubicBezTo>
                    <a:pt x="0" y="1116"/>
                    <a:pt x="0" y="1367"/>
                    <a:pt x="33" y="1634"/>
                  </a:cubicBezTo>
                  <a:cubicBezTo>
                    <a:pt x="67" y="2102"/>
                    <a:pt x="217" y="2553"/>
                    <a:pt x="451" y="2954"/>
                  </a:cubicBezTo>
                  <a:cubicBezTo>
                    <a:pt x="535" y="3138"/>
                    <a:pt x="652" y="3288"/>
                    <a:pt x="802" y="3422"/>
                  </a:cubicBezTo>
                  <a:cubicBezTo>
                    <a:pt x="819" y="3405"/>
                    <a:pt x="685" y="3221"/>
                    <a:pt x="535" y="2921"/>
                  </a:cubicBezTo>
                  <a:cubicBezTo>
                    <a:pt x="334" y="2503"/>
                    <a:pt x="217" y="2068"/>
                    <a:pt x="167" y="1617"/>
                  </a:cubicBezTo>
                  <a:cubicBezTo>
                    <a:pt x="117" y="1083"/>
                    <a:pt x="167" y="581"/>
                    <a:pt x="368" y="314"/>
                  </a:cubicBezTo>
                  <a:cubicBezTo>
                    <a:pt x="485" y="164"/>
                    <a:pt x="635" y="63"/>
                    <a:pt x="802" y="13"/>
                  </a:cubicBezTo>
                  <a:cubicBezTo>
                    <a:pt x="802" y="5"/>
                    <a:pt x="790" y="1"/>
                    <a:pt x="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8218101" y="3277710"/>
              <a:ext cx="39170" cy="7731"/>
            </a:xfrm>
            <a:custGeom>
              <a:avLst/>
              <a:gdLst/>
              <a:ahLst/>
              <a:cxnLst/>
              <a:rect l="l" t="t" r="r" b="b"/>
              <a:pathLst>
                <a:path w="1221" h="241" extrusionOk="0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8006373" y="3268247"/>
              <a:ext cx="40260" cy="37951"/>
            </a:xfrm>
            <a:custGeom>
              <a:avLst/>
              <a:gdLst/>
              <a:ahLst/>
              <a:cxnLst/>
              <a:rect l="l" t="t" r="r" b="b"/>
              <a:pathLst>
                <a:path w="1255" h="1183" extrusionOk="0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4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302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7999957" y="3172680"/>
              <a:ext cx="38624" cy="101854"/>
            </a:xfrm>
            <a:custGeom>
              <a:avLst/>
              <a:gdLst/>
              <a:ahLst/>
              <a:cxnLst/>
              <a:rect l="l" t="t" r="r" b="b"/>
              <a:pathLst>
                <a:path w="1204" h="3175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1036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19" y="3175"/>
                  </a:cubicBezTo>
                  <a:cubicBezTo>
                    <a:pt x="635" y="3158"/>
                    <a:pt x="518" y="2991"/>
                    <a:pt x="435" y="2690"/>
                  </a:cubicBezTo>
                  <a:cubicBezTo>
                    <a:pt x="168" y="1905"/>
                    <a:pt x="318" y="1019"/>
                    <a:pt x="853" y="384"/>
                  </a:cubicBezTo>
                  <a:cubicBezTo>
                    <a:pt x="1053" y="134"/>
                    <a:pt x="1203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002620" y="3302508"/>
              <a:ext cx="26306" cy="109778"/>
            </a:xfrm>
            <a:custGeom>
              <a:avLst/>
              <a:gdLst/>
              <a:ahLst/>
              <a:cxnLst/>
              <a:rect l="l" t="t" r="r" b="b"/>
              <a:pathLst>
                <a:path w="820" h="3422" extrusionOk="0">
                  <a:moveTo>
                    <a:pt x="772" y="1"/>
                  </a:moveTo>
                  <a:cubicBezTo>
                    <a:pt x="745" y="1"/>
                    <a:pt x="703" y="5"/>
                    <a:pt x="653" y="13"/>
                  </a:cubicBezTo>
                  <a:cubicBezTo>
                    <a:pt x="502" y="47"/>
                    <a:pt x="385" y="147"/>
                    <a:pt x="285" y="247"/>
                  </a:cubicBezTo>
                  <a:cubicBezTo>
                    <a:pt x="151" y="431"/>
                    <a:pt x="68" y="631"/>
                    <a:pt x="51" y="849"/>
                  </a:cubicBezTo>
                  <a:cubicBezTo>
                    <a:pt x="18" y="1116"/>
                    <a:pt x="1" y="1367"/>
                    <a:pt x="34" y="1634"/>
                  </a:cubicBezTo>
                  <a:cubicBezTo>
                    <a:pt x="85" y="2102"/>
                    <a:pt x="218" y="2553"/>
                    <a:pt x="452" y="2954"/>
                  </a:cubicBezTo>
                  <a:cubicBezTo>
                    <a:pt x="536" y="3138"/>
                    <a:pt x="653" y="3288"/>
                    <a:pt x="803" y="3422"/>
                  </a:cubicBezTo>
                  <a:cubicBezTo>
                    <a:pt x="820" y="3405"/>
                    <a:pt x="686" y="3221"/>
                    <a:pt x="536" y="2921"/>
                  </a:cubicBezTo>
                  <a:cubicBezTo>
                    <a:pt x="335" y="2503"/>
                    <a:pt x="218" y="2068"/>
                    <a:pt x="168" y="1617"/>
                  </a:cubicBezTo>
                  <a:cubicBezTo>
                    <a:pt x="118" y="1083"/>
                    <a:pt x="168" y="581"/>
                    <a:pt x="369" y="314"/>
                  </a:cubicBezTo>
                  <a:cubicBezTo>
                    <a:pt x="486" y="164"/>
                    <a:pt x="636" y="63"/>
                    <a:pt x="803" y="13"/>
                  </a:cubicBezTo>
                  <a:cubicBezTo>
                    <a:pt x="811" y="5"/>
                    <a:pt x="799" y="1"/>
                    <a:pt x="7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7966177" y="3277710"/>
              <a:ext cx="39170" cy="7731"/>
            </a:xfrm>
            <a:custGeom>
              <a:avLst/>
              <a:gdLst/>
              <a:ahLst/>
              <a:cxnLst/>
              <a:rect l="l" t="t" r="r" b="b"/>
              <a:pathLst>
                <a:path w="1221" h="241" extrusionOk="0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8331761" y="3623180"/>
              <a:ext cx="372545" cy="740246"/>
            </a:xfrm>
            <a:custGeom>
              <a:avLst/>
              <a:gdLst/>
              <a:ahLst/>
              <a:cxnLst/>
              <a:rect l="l" t="t" r="r" b="b"/>
              <a:pathLst>
                <a:path w="11613" h="23075" extrusionOk="0">
                  <a:moveTo>
                    <a:pt x="5629" y="1"/>
                  </a:moveTo>
                  <a:cubicBezTo>
                    <a:pt x="3893" y="1"/>
                    <a:pt x="2277" y="327"/>
                    <a:pt x="1704" y="1412"/>
                  </a:cubicBezTo>
                  <a:cubicBezTo>
                    <a:pt x="251" y="4136"/>
                    <a:pt x="0" y="22899"/>
                    <a:pt x="0" y="22899"/>
                  </a:cubicBezTo>
                  <a:cubicBezTo>
                    <a:pt x="0" y="22899"/>
                    <a:pt x="4650" y="23074"/>
                    <a:pt x="8056" y="23074"/>
                  </a:cubicBezTo>
                  <a:cubicBezTo>
                    <a:pt x="10022" y="23074"/>
                    <a:pt x="11573" y="23016"/>
                    <a:pt x="11579" y="22833"/>
                  </a:cubicBezTo>
                  <a:cubicBezTo>
                    <a:pt x="11613" y="22348"/>
                    <a:pt x="11145" y="744"/>
                    <a:pt x="11145" y="744"/>
                  </a:cubicBezTo>
                  <a:cubicBezTo>
                    <a:pt x="11145" y="744"/>
                    <a:pt x="8249" y="1"/>
                    <a:pt x="56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8428770" y="3630013"/>
              <a:ext cx="281951" cy="735306"/>
            </a:xfrm>
            <a:custGeom>
              <a:avLst/>
              <a:gdLst/>
              <a:ahLst/>
              <a:cxnLst/>
              <a:rect l="l" t="t" r="r" b="b"/>
              <a:pathLst>
                <a:path w="8789" h="22921" extrusionOk="0">
                  <a:moveTo>
                    <a:pt x="5054" y="1"/>
                  </a:moveTo>
                  <a:cubicBezTo>
                    <a:pt x="3752" y="1"/>
                    <a:pt x="2440" y="246"/>
                    <a:pt x="1822" y="1099"/>
                  </a:cubicBezTo>
                  <a:cubicBezTo>
                    <a:pt x="385" y="3121"/>
                    <a:pt x="0" y="22787"/>
                    <a:pt x="0" y="22787"/>
                  </a:cubicBezTo>
                  <a:cubicBezTo>
                    <a:pt x="0" y="22787"/>
                    <a:pt x="4518" y="22921"/>
                    <a:pt x="7014" y="22921"/>
                  </a:cubicBezTo>
                  <a:cubicBezTo>
                    <a:pt x="7929" y="22921"/>
                    <a:pt x="8573" y="22903"/>
                    <a:pt x="8622" y="22854"/>
                  </a:cubicBezTo>
                  <a:cubicBezTo>
                    <a:pt x="8789" y="22686"/>
                    <a:pt x="8555" y="448"/>
                    <a:pt x="8555" y="448"/>
                  </a:cubicBezTo>
                  <a:cubicBezTo>
                    <a:pt x="8555" y="448"/>
                    <a:pt x="6813" y="1"/>
                    <a:pt x="505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8591705" y="3954470"/>
              <a:ext cx="26306" cy="33620"/>
            </a:xfrm>
            <a:custGeom>
              <a:avLst/>
              <a:gdLst/>
              <a:ahLst/>
              <a:cxnLst/>
              <a:rect l="l" t="t" r="r" b="b"/>
              <a:pathLst>
                <a:path w="820" h="1048" extrusionOk="0">
                  <a:moveTo>
                    <a:pt x="281" y="1"/>
                  </a:moveTo>
                  <a:cubicBezTo>
                    <a:pt x="272" y="1"/>
                    <a:pt x="268" y="3"/>
                    <a:pt x="268" y="8"/>
                  </a:cubicBezTo>
                  <a:cubicBezTo>
                    <a:pt x="255" y="8"/>
                    <a:pt x="283" y="28"/>
                    <a:pt x="336" y="53"/>
                  </a:cubicBezTo>
                  <a:lnTo>
                    <a:pt x="336" y="53"/>
                  </a:lnTo>
                  <a:cubicBezTo>
                    <a:pt x="209" y="134"/>
                    <a:pt x="108" y="243"/>
                    <a:pt x="34" y="392"/>
                  </a:cubicBezTo>
                  <a:cubicBezTo>
                    <a:pt x="1" y="509"/>
                    <a:pt x="1" y="643"/>
                    <a:pt x="34" y="760"/>
                  </a:cubicBezTo>
                  <a:cubicBezTo>
                    <a:pt x="84" y="910"/>
                    <a:pt x="201" y="1010"/>
                    <a:pt x="352" y="1044"/>
                  </a:cubicBezTo>
                  <a:cubicBezTo>
                    <a:pt x="372" y="1047"/>
                    <a:pt x="392" y="1048"/>
                    <a:pt x="412" y="1048"/>
                  </a:cubicBezTo>
                  <a:cubicBezTo>
                    <a:pt x="508" y="1048"/>
                    <a:pt x="600" y="1015"/>
                    <a:pt x="669" y="960"/>
                  </a:cubicBezTo>
                  <a:cubicBezTo>
                    <a:pt x="736" y="893"/>
                    <a:pt x="786" y="793"/>
                    <a:pt x="803" y="693"/>
                  </a:cubicBezTo>
                  <a:cubicBezTo>
                    <a:pt x="819" y="542"/>
                    <a:pt x="803" y="392"/>
                    <a:pt x="753" y="242"/>
                  </a:cubicBezTo>
                  <a:cubicBezTo>
                    <a:pt x="702" y="141"/>
                    <a:pt x="602" y="75"/>
                    <a:pt x="485" y="75"/>
                  </a:cubicBezTo>
                  <a:cubicBezTo>
                    <a:pt x="402" y="91"/>
                    <a:pt x="385" y="125"/>
                    <a:pt x="385" y="141"/>
                  </a:cubicBezTo>
                  <a:cubicBezTo>
                    <a:pt x="385" y="141"/>
                    <a:pt x="400" y="134"/>
                    <a:pt x="430" y="134"/>
                  </a:cubicBezTo>
                  <a:cubicBezTo>
                    <a:pt x="444" y="134"/>
                    <a:pt x="463" y="136"/>
                    <a:pt x="485" y="141"/>
                  </a:cubicBezTo>
                  <a:cubicBezTo>
                    <a:pt x="569" y="141"/>
                    <a:pt x="636" y="208"/>
                    <a:pt x="652" y="292"/>
                  </a:cubicBezTo>
                  <a:cubicBezTo>
                    <a:pt x="686" y="409"/>
                    <a:pt x="686" y="542"/>
                    <a:pt x="669" y="676"/>
                  </a:cubicBezTo>
                  <a:cubicBezTo>
                    <a:pt x="669" y="815"/>
                    <a:pt x="540" y="912"/>
                    <a:pt x="414" y="912"/>
                  </a:cubicBezTo>
                  <a:cubicBezTo>
                    <a:pt x="405" y="912"/>
                    <a:pt x="395" y="911"/>
                    <a:pt x="385" y="910"/>
                  </a:cubicBezTo>
                  <a:cubicBezTo>
                    <a:pt x="185" y="843"/>
                    <a:pt x="68" y="626"/>
                    <a:pt x="151" y="425"/>
                  </a:cubicBezTo>
                  <a:cubicBezTo>
                    <a:pt x="201" y="292"/>
                    <a:pt x="301" y="175"/>
                    <a:pt x="418" y="75"/>
                  </a:cubicBezTo>
                  <a:lnTo>
                    <a:pt x="469" y="41"/>
                  </a:lnTo>
                  <a:lnTo>
                    <a:pt x="418" y="24"/>
                  </a:lnTo>
                  <a:cubicBezTo>
                    <a:pt x="348" y="13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8554717" y="3844275"/>
              <a:ext cx="51488" cy="116354"/>
            </a:xfrm>
            <a:custGeom>
              <a:avLst/>
              <a:gdLst/>
              <a:ahLst/>
              <a:cxnLst/>
              <a:rect l="l" t="t" r="r" b="b"/>
              <a:pathLst>
                <a:path w="1605" h="3627" extrusionOk="0">
                  <a:moveTo>
                    <a:pt x="34" y="1"/>
                  </a:moveTo>
                  <a:cubicBezTo>
                    <a:pt x="1" y="34"/>
                    <a:pt x="452" y="786"/>
                    <a:pt x="886" y="1789"/>
                  </a:cubicBezTo>
                  <a:cubicBezTo>
                    <a:pt x="1321" y="2791"/>
                    <a:pt x="1555" y="3627"/>
                    <a:pt x="1605" y="3627"/>
                  </a:cubicBezTo>
                  <a:cubicBezTo>
                    <a:pt x="1588" y="3426"/>
                    <a:pt x="1555" y="3242"/>
                    <a:pt x="1488" y="3058"/>
                  </a:cubicBezTo>
                  <a:cubicBezTo>
                    <a:pt x="1221" y="2156"/>
                    <a:pt x="853" y="1287"/>
                    <a:pt x="368" y="485"/>
                  </a:cubicBezTo>
                  <a:cubicBezTo>
                    <a:pt x="285" y="302"/>
                    <a:pt x="168" y="151"/>
                    <a:pt x="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8609413" y="3854990"/>
              <a:ext cx="48794" cy="107243"/>
            </a:xfrm>
            <a:custGeom>
              <a:avLst/>
              <a:gdLst/>
              <a:ahLst/>
              <a:cxnLst/>
              <a:rect l="l" t="t" r="r" b="b"/>
              <a:pathLst>
                <a:path w="1521" h="3343" extrusionOk="0">
                  <a:moveTo>
                    <a:pt x="1486" y="1"/>
                  </a:moveTo>
                  <a:cubicBezTo>
                    <a:pt x="1444" y="1"/>
                    <a:pt x="1031" y="697"/>
                    <a:pt x="635" y="1622"/>
                  </a:cubicBezTo>
                  <a:cubicBezTo>
                    <a:pt x="234" y="2541"/>
                    <a:pt x="0" y="3326"/>
                    <a:pt x="34" y="3343"/>
                  </a:cubicBezTo>
                  <a:cubicBezTo>
                    <a:pt x="34" y="3343"/>
                    <a:pt x="35" y="3343"/>
                    <a:pt x="35" y="3343"/>
                  </a:cubicBezTo>
                  <a:cubicBezTo>
                    <a:pt x="90" y="3343"/>
                    <a:pt x="372" y="2581"/>
                    <a:pt x="769" y="1672"/>
                  </a:cubicBezTo>
                  <a:cubicBezTo>
                    <a:pt x="1170" y="753"/>
                    <a:pt x="1521" y="18"/>
                    <a:pt x="1487" y="1"/>
                  </a:cubicBezTo>
                  <a:cubicBezTo>
                    <a:pt x="1487" y="1"/>
                    <a:pt x="1486" y="1"/>
                    <a:pt x="14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556866" y="3984176"/>
              <a:ext cx="40774" cy="180129"/>
            </a:xfrm>
            <a:custGeom>
              <a:avLst/>
              <a:gdLst/>
              <a:ahLst/>
              <a:cxnLst/>
              <a:rect l="l" t="t" r="r" b="b"/>
              <a:pathLst>
                <a:path w="1271" h="5615" extrusionOk="0">
                  <a:moveTo>
                    <a:pt x="1271" y="1"/>
                  </a:moveTo>
                  <a:lnTo>
                    <a:pt x="1271" y="1"/>
                  </a:lnTo>
                  <a:cubicBezTo>
                    <a:pt x="1154" y="251"/>
                    <a:pt x="1053" y="519"/>
                    <a:pt x="986" y="786"/>
                  </a:cubicBezTo>
                  <a:cubicBezTo>
                    <a:pt x="836" y="1287"/>
                    <a:pt x="652" y="1989"/>
                    <a:pt x="485" y="2774"/>
                  </a:cubicBezTo>
                  <a:cubicBezTo>
                    <a:pt x="301" y="3543"/>
                    <a:pt x="168" y="4261"/>
                    <a:pt x="101" y="4763"/>
                  </a:cubicBezTo>
                  <a:cubicBezTo>
                    <a:pt x="34" y="5047"/>
                    <a:pt x="1" y="5331"/>
                    <a:pt x="1" y="5615"/>
                  </a:cubicBezTo>
                  <a:cubicBezTo>
                    <a:pt x="84" y="5347"/>
                    <a:pt x="151" y="5063"/>
                    <a:pt x="184" y="4779"/>
                  </a:cubicBezTo>
                  <a:cubicBezTo>
                    <a:pt x="301" y="4278"/>
                    <a:pt x="435" y="3576"/>
                    <a:pt x="619" y="2791"/>
                  </a:cubicBezTo>
                  <a:cubicBezTo>
                    <a:pt x="786" y="2022"/>
                    <a:pt x="970" y="1321"/>
                    <a:pt x="1087" y="819"/>
                  </a:cubicBezTo>
                  <a:cubicBezTo>
                    <a:pt x="1170" y="552"/>
                    <a:pt x="1237" y="268"/>
                    <a:pt x="12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10472" y="3984722"/>
              <a:ext cx="46131" cy="110451"/>
            </a:xfrm>
            <a:custGeom>
              <a:avLst/>
              <a:gdLst/>
              <a:ahLst/>
              <a:cxnLst/>
              <a:rect l="l" t="t" r="r" b="b"/>
              <a:pathLst>
                <a:path w="1438" h="3443" extrusionOk="0">
                  <a:moveTo>
                    <a:pt x="34" y="0"/>
                  </a:moveTo>
                  <a:cubicBezTo>
                    <a:pt x="1" y="17"/>
                    <a:pt x="402" y="752"/>
                    <a:pt x="786" y="1705"/>
                  </a:cubicBezTo>
                  <a:cubicBezTo>
                    <a:pt x="1170" y="2640"/>
                    <a:pt x="1404" y="3442"/>
                    <a:pt x="1437" y="3442"/>
                  </a:cubicBezTo>
                  <a:cubicBezTo>
                    <a:pt x="1437" y="3259"/>
                    <a:pt x="1404" y="3075"/>
                    <a:pt x="1337" y="2908"/>
                  </a:cubicBezTo>
                  <a:cubicBezTo>
                    <a:pt x="1103" y="2039"/>
                    <a:pt x="769" y="1220"/>
                    <a:pt x="351" y="452"/>
                  </a:cubicBezTo>
                  <a:cubicBezTo>
                    <a:pt x="268" y="284"/>
                    <a:pt x="168" y="134"/>
                    <a:pt x="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1103476" y="3520545"/>
            <a:ext cx="571067" cy="459600"/>
            <a:chOff x="827607" y="2640409"/>
            <a:chExt cx="428300" cy="344700"/>
          </a:xfrm>
        </p:grpSpPr>
        <p:sp>
          <p:nvSpPr>
            <p:cNvPr id="569" name="Google Shape;569;p22"/>
            <p:cNvSpPr/>
            <p:nvPr/>
          </p:nvSpPr>
          <p:spPr>
            <a:xfrm>
              <a:off x="827607" y="2640409"/>
              <a:ext cx="428300" cy="344700"/>
            </a:xfrm>
            <a:custGeom>
              <a:avLst/>
              <a:gdLst/>
              <a:ahLst/>
              <a:cxnLst/>
              <a:rect l="l" t="t" r="r" b="b"/>
              <a:pathLst>
                <a:path w="13351" h="10745" extrusionOk="0">
                  <a:moveTo>
                    <a:pt x="150" y="1"/>
                  </a:moveTo>
                  <a:lnTo>
                    <a:pt x="0" y="10560"/>
                  </a:lnTo>
                  <a:lnTo>
                    <a:pt x="13200" y="10744"/>
                  </a:lnTo>
                  <a:lnTo>
                    <a:pt x="13350" y="1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842075" y="2661839"/>
              <a:ext cx="398819" cy="301809"/>
            </a:xfrm>
            <a:custGeom>
              <a:avLst/>
              <a:gdLst/>
              <a:ahLst/>
              <a:cxnLst/>
              <a:rect l="l" t="t" r="r" b="b"/>
              <a:pathLst>
                <a:path w="12432" h="9408" extrusionOk="0">
                  <a:moveTo>
                    <a:pt x="134" y="1"/>
                  </a:moveTo>
                  <a:lnTo>
                    <a:pt x="0" y="9241"/>
                  </a:lnTo>
                  <a:lnTo>
                    <a:pt x="12298" y="9408"/>
                  </a:lnTo>
                  <a:lnTo>
                    <a:pt x="12431" y="18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842075" y="2776011"/>
              <a:ext cx="394520" cy="187636"/>
            </a:xfrm>
            <a:custGeom>
              <a:avLst/>
              <a:gdLst/>
              <a:ahLst/>
              <a:cxnLst/>
              <a:rect l="l" t="t" r="r" b="b"/>
              <a:pathLst>
                <a:path w="12298" h="5849" extrusionOk="0">
                  <a:moveTo>
                    <a:pt x="4378" y="1"/>
                  </a:moveTo>
                  <a:lnTo>
                    <a:pt x="0" y="5682"/>
                  </a:lnTo>
                  <a:lnTo>
                    <a:pt x="12298" y="5849"/>
                  </a:lnTo>
                  <a:lnTo>
                    <a:pt x="8822" y="1739"/>
                  </a:lnTo>
                  <a:lnTo>
                    <a:pt x="6984" y="3627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1031828" y="2723496"/>
              <a:ext cx="72918" cy="62556"/>
            </a:xfrm>
            <a:custGeom>
              <a:avLst/>
              <a:gdLst/>
              <a:ahLst/>
              <a:cxnLst/>
              <a:rect l="l" t="t" r="r" b="b"/>
              <a:pathLst>
                <a:path w="2273" h="1950" extrusionOk="0">
                  <a:moveTo>
                    <a:pt x="1303" y="0"/>
                  </a:moveTo>
                  <a:cubicBezTo>
                    <a:pt x="451" y="0"/>
                    <a:pt x="0" y="1036"/>
                    <a:pt x="602" y="1655"/>
                  </a:cubicBezTo>
                  <a:cubicBezTo>
                    <a:pt x="799" y="1858"/>
                    <a:pt x="1046" y="1949"/>
                    <a:pt x="1288" y="1949"/>
                  </a:cubicBezTo>
                  <a:cubicBezTo>
                    <a:pt x="1782" y="1949"/>
                    <a:pt x="2256" y="1569"/>
                    <a:pt x="2256" y="986"/>
                  </a:cubicBezTo>
                  <a:cubicBezTo>
                    <a:pt x="2272" y="452"/>
                    <a:pt x="1838" y="17"/>
                    <a:pt x="13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73" name="Google Shape;573;p22"/>
          <p:cNvGrpSpPr/>
          <p:nvPr/>
        </p:nvGrpSpPr>
        <p:grpSpPr>
          <a:xfrm>
            <a:off x="7281871" y="2512121"/>
            <a:ext cx="736172" cy="592539"/>
            <a:chOff x="5461403" y="1884091"/>
            <a:chExt cx="552129" cy="444404"/>
          </a:xfrm>
        </p:grpSpPr>
        <p:sp>
          <p:nvSpPr>
            <p:cNvPr id="574" name="Google Shape;574;p22"/>
            <p:cNvSpPr/>
            <p:nvPr/>
          </p:nvSpPr>
          <p:spPr>
            <a:xfrm>
              <a:off x="5461403" y="1884091"/>
              <a:ext cx="552129" cy="444404"/>
            </a:xfrm>
            <a:custGeom>
              <a:avLst/>
              <a:gdLst/>
              <a:ahLst/>
              <a:cxnLst/>
              <a:rect l="l" t="t" r="r" b="b"/>
              <a:pathLst>
                <a:path w="17211" h="13853" extrusionOk="0">
                  <a:moveTo>
                    <a:pt x="201" y="1"/>
                  </a:moveTo>
                  <a:lnTo>
                    <a:pt x="1" y="13602"/>
                  </a:lnTo>
                  <a:lnTo>
                    <a:pt x="17027" y="13852"/>
                  </a:lnTo>
                  <a:lnTo>
                    <a:pt x="17210" y="23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5480715" y="1911455"/>
              <a:ext cx="512991" cy="389162"/>
            </a:xfrm>
            <a:custGeom>
              <a:avLst/>
              <a:gdLst/>
              <a:ahLst/>
              <a:cxnLst/>
              <a:rect l="l" t="t" r="r" b="b"/>
              <a:pathLst>
                <a:path w="15991" h="12131" extrusionOk="0">
                  <a:moveTo>
                    <a:pt x="167" y="0"/>
                  </a:moveTo>
                  <a:lnTo>
                    <a:pt x="0" y="11897"/>
                  </a:lnTo>
                  <a:lnTo>
                    <a:pt x="15823" y="12130"/>
                  </a:lnTo>
                  <a:lnTo>
                    <a:pt x="15990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480715" y="2058831"/>
              <a:ext cx="507634" cy="241787"/>
            </a:xfrm>
            <a:custGeom>
              <a:avLst/>
              <a:gdLst/>
              <a:ahLst/>
              <a:cxnLst/>
              <a:rect l="l" t="t" r="r" b="b"/>
              <a:pathLst>
                <a:path w="15824" h="7537" extrusionOk="0">
                  <a:moveTo>
                    <a:pt x="5631" y="1"/>
                  </a:moveTo>
                  <a:lnTo>
                    <a:pt x="0" y="7303"/>
                  </a:lnTo>
                  <a:lnTo>
                    <a:pt x="15823" y="7536"/>
                  </a:lnTo>
                  <a:lnTo>
                    <a:pt x="11345" y="2223"/>
                  </a:lnTo>
                  <a:lnTo>
                    <a:pt x="8989" y="4663"/>
                  </a:lnTo>
                  <a:lnTo>
                    <a:pt x="56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724747" y="1991302"/>
              <a:ext cx="93674" cy="79911"/>
            </a:xfrm>
            <a:custGeom>
              <a:avLst/>
              <a:gdLst/>
              <a:ahLst/>
              <a:cxnLst/>
              <a:rect l="l" t="t" r="r" b="b"/>
              <a:pathLst>
                <a:path w="2920" h="2491" extrusionOk="0">
                  <a:moveTo>
                    <a:pt x="1663" y="1"/>
                  </a:moveTo>
                  <a:cubicBezTo>
                    <a:pt x="573" y="1"/>
                    <a:pt x="0" y="1325"/>
                    <a:pt x="781" y="2106"/>
                  </a:cubicBezTo>
                  <a:cubicBezTo>
                    <a:pt x="1036" y="2372"/>
                    <a:pt x="1355" y="2491"/>
                    <a:pt x="1668" y="2491"/>
                  </a:cubicBezTo>
                  <a:cubicBezTo>
                    <a:pt x="2300" y="2491"/>
                    <a:pt x="2908" y="2008"/>
                    <a:pt x="2920" y="1271"/>
                  </a:cubicBezTo>
                  <a:cubicBezTo>
                    <a:pt x="2920" y="569"/>
                    <a:pt x="2368" y="1"/>
                    <a:pt x="1683" y="1"/>
                  </a:cubicBezTo>
                  <a:cubicBezTo>
                    <a:pt x="1676" y="1"/>
                    <a:pt x="1669" y="1"/>
                    <a:pt x="16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9771835" y="2128359"/>
            <a:ext cx="807603" cy="649684"/>
            <a:chOff x="7328876" y="1596269"/>
            <a:chExt cx="605702" cy="487263"/>
          </a:xfrm>
        </p:grpSpPr>
        <p:sp>
          <p:nvSpPr>
            <p:cNvPr id="579" name="Google Shape;579;p22"/>
            <p:cNvSpPr/>
            <p:nvPr/>
          </p:nvSpPr>
          <p:spPr>
            <a:xfrm>
              <a:off x="7328876" y="1596269"/>
              <a:ext cx="605702" cy="487263"/>
            </a:xfrm>
            <a:custGeom>
              <a:avLst/>
              <a:gdLst/>
              <a:ahLst/>
              <a:cxnLst/>
              <a:rect l="l" t="t" r="r" b="b"/>
              <a:pathLst>
                <a:path w="18881" h="15189" extrusionOk="0">
                  <a:moveTo>
                    <a:pt x="218" y="1"/>
                  </a:moveTo>
                  <a:lnTo>
                    <a:pt x="0" y="14938"/>
                  </a:lnTo>
                  <a:lnTo>
                    <a:pt x="18664" y="15189"/>
                  </a:lnTo>
                  <a:lnTo>
                    <a:pt x="18881" y="2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7349760" y="1626809"/>
              <a:ext cx="562844" cy="426696"/>
            </a:xfrm>
            <a:custGeom>
              <a:avLst/>
              <a:gdLst/>
              <a:ahLst/>
              <a:cxnLst/>
              <a:rect l="l" t="t" r="r" b="b"/>
              <a:pathLst>
                <a:path w="17545" h="13301" extrusionOk="0">
                  <a:moveTo>
                    <a:pt x="185" y="1"/>
                  </a:moveTo>
                  <a:lnTo>
                    <a:pt x="1" y="13050"/>
                  </a:lnTo>
                  <a:lnTo>
                    <a:pt x="17361" y="13301"/>
                  </a:lnTo>
                  <a:lnTo>
                    <a:pt x="17545" y="25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7349760" y="1788172"/>
              <a:ext cx="556973" cy="265334"/>
            </a:xfrm>
            <a:custGeom>
              <a:avLst/>
              <a:gdLst/>
              <a:ahLst/>
              <a:cxnLst/>
              <a:rect l="l" t="t" r="r" b="b"/>
              <a:pathLst>
                <a:path w="17362" h="8271" extrusionOk="0">
                  <a:moveTo>
                    <a:pt x="6183" y="0"/>
                  </a:moveTo>
                  <a:lnTo>
                    <a:pt x="1" y="8020"/>
                  </a:lnTo>
                  <a:lnTo>
                    <a:pt x="17361" y="8271"/>
                  </a:lnTo>
                  <a:lnTo>
                    <a:pt x="12449" y="2440"/>
                  </a:lnTo>
                  <a:lnTo>
                    <a:pt x="9859" y="5113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7617948" y="1714195"/>
              <a:ext cx="102784" cy="87835"/>
            </a:xfrm>
            <a:custGeom>
              <a:avLst/>
              <a:gdLst/>
              <a:ahLst/>
              <a:cxnLst/>
              <a:rect l="l" t="t" r="r" b="b"/>
              <a:pathLst>
                <a:path w="3204" h="2738" extrusionOk="0">
                  <a:moveTo>
                    <a:pt x="1813" y="0"/>
                  </a:moveTo>
                  <a:cubicBezTo>
                    <a:pt x="623" y="0"/>
                    <a:pt x="0" y="1442"/>
                    <a:pt x="847" y="2323"/>
                  </a:cubicBezTo>
                  <a:cubicBezTo>
                    <a:pt x="1123" y="2609"/>
                    <a:pt x="1468" y="2738"/>
                    <a:pt x="1809" y="2738"/>
                  </a:cubicBezTo>
                  <a:cubicBezTo>
                    <a:pt x="2503" y="2738"/>
                    <a:pt x="3175" y="2205"/>
                    <a:pt x="3187" y="1387"/>
                  </a:cubicBezTo>
                  <a:cubicBezTo>
                    <a:pt x="3203" y="619"/>
                    <a:pt x="2602" y="0"/>
                    <a:pt x="1833" y="0"/>
                  </a:cubicBezTo>
                  <a:cubicBezTo>
                    <a:pt x="1826" y="0"/>
                    <a:pt x="1819" y="0"/>
                    <a:pt x="1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4018650" y="1846783"/>
            <a:ext cx="1347189" cy="1083491"/>
            <a:chOff x="3013987" y="1385087"/>
            <a:chExt cx="1010392" cy="812618"/>
          </a:xfrm>
        </p:grpSpPr>
        <p:sp>
          <p:nvSpPr>
            <p:cNvPr id="584" name="Google Shape;584;p22"/>
            <p:cNvSpPr/>
            <p:nvPr/>
          </p:nvSpPr>
          <p:spPr>
            <a:xfrm>
              <a:off x="3013987" y="1385087"/>
              <a:ext cx="1010392" cy="812618"/>
            </a:xfrm>
            <a:custGeom>
              <a:avLst/>
              <a:gdLst/>
              <a:ahLst/>
              <a:cxnLst/>
              <a:rect l="l" t="t" r="r" b="b"/>
              <a:pathLst>
                <a:path w="31496" h="25331" extrusionOk="0">
                  <a:moveTo>
                    <a:pt x="351" y="0"/>
                  </a:moveTo>
                  <a:lnTo>
                    <a:pt x="0" y="24879"/>
                  </a:lnTo>
                  <a:lnTo>
                    <a:pt x="31128" y="25330"/>
                  </a:lnTo>
                  <a:lnTo>
                    <a:pt x="31496" y="435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048826" y="1435452"/>
              <a:ext cx="939110" cy="711342"/>
            </a:xfrm>
            <a:custGeom>
              <a:avLst/>
              <a:gdLst/>
              <a:ahLst/>
              <a:cxnLst/>
              <a:rect l="l" t="t" r="r" b="b"/>
              <a:pathLst>
                <a:path w="29274" h="22174" extrusionOk="0">
                  <a:moveTo>
                    <a:pt x="318" y="1"/>
                  </a:moveTo>
                  <a:lnTo>
                    <a:pt x="0" y="21755"/>
                  </a:lnTo>
                  <a:lnTo>
                    <a:pt x="28956" y="22173"/>
                  </a:lnTo>
                  <a:lnTo>
                    <a:pt x="29274" y="4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3048826" y="1704539"/>
              <a:ext cx="928941" cy="442255"/>
            </a:xfrm>
            <a:custGeom>
              <a:avLst/>
              <a:gdLst/>
              <a:ahLst/>
              <a:cxnLst/>
              <a:rect l="l" t="t" r="r" b="b"/>
              <a:pathLst>
                <a:path w="28957" h="13786" extrusionOk="0">
                  <a:moveTo>
                    <a:pt x="10310" y="1"/>
                  </a:moveTo>
                  <a:lnTo>
                    <a:pt x="0" y="13367"/>
                  </a:lnTo>
                  <a:lnTo>
                    <a:pt x="28956" y="13785"/>
                  </a:lnTo>
                  <a:lnTo>
                    <a:pt x="20769" y="4078"/>
                  </a:lnTo>
                  <a:lnTo>
                    <a:pt x="16458" y="8539"/>
                  </a:lnTo>
                  <a:lnTo>
                    <a:pt x="1031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496150" y="1581256"/>
              <a:ext cx="171275" cy="146189"/>
            </a:xfrm>
            <a:custGeom>
              <a:avLst/>
              <a:gdLst/>
              <a:ahLst/>
              <a:cxnLst/>
              <a:rect l="l" t="t" r="r" b="b"/>
              <a:pathLst>
                <a:path w="5339" h="4557" extrusionOk="0">
                  <a:moveTo>
                    <a:pt x="3024" y="0"/>
                  </a:moveTo>
                  <a:cubicBezTo>
                    <a:pt x="1013" y="0"/>
                    <a:pt x="1" y="2417"/>
                    <a:pt x="1395" y="3860"/>
                  </a:cubicBezTo>
                  <a:cubicBezTo>
                    <a:pt x="1864" y="4341"/>
                    <a:pt x="2449" y="4557"/>
                    <a:pt x="3022" y="4557"/>
                  </a:cubicBezTo>
                  <a:cubicBezTo>
                    <a:pt x="4183" y="4557"/>
                    <a:pt x="5299" y="3671"/>
                    <a:pt x="5321" y="2306"/>
                  </a:cubicBezTo>
                  <a:cubicBezTo>
                    <a:pt x="5338" y="1053"/>
                    <a:pt x="4319" y="17"/>
                    <a:pt x="3066" y="1"/>
                  </a:cubicBezTo>
                  <a:cubicBezTo>
                    <a:pt x="3052" y="0"/>
                    <a:pt x="3038" y="0"/>
                    <a:pt x="30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88" name="Google Shape;588;p22"/>
          <p:cNvGrpSpPr/>
          <p:nvPr/>
        </p:nvGrpSpPr>
        <p:grpSpPr>
          <a:xfrm>
            <a:off x="2954492" y="3909355"/>
            <a:ext cx="775480" cy="623935"/>
            <a:chOff x="2215869" y="2932016"/>
            <a:chExt cx="581610" cy="467951"/>
          </a:xfrm>
        </p:grpSpPr>
        <p:sp>
          <p:nvSpPr>
            <p:cNvPr id="589" name="Google Shape;589;p22"/>
            <p:cNvSpPr/>
            <p:nvPr/>
          </p:nvSpPr>
          <p:spPr>
            <a:xfrm>
              <a:off x="2215869" y="2932016"/>
              <a:ext cx="581610" cy="467951"/>
            </a:xfrm>
            <a:custGeom>
              <a:avLst/>
              <a:gdLst/>
              <a:ahLst/>
              <a:cxnLst/>
              <a:rect l="l" t="t" r="r" b="b"/>
              <a:pathLst>
                <a:path w="18130" h="14587" extrusionOk="0">
                  <a:moveTo>
                    <a:pt x="201" y="0"/>
                  </a:moveTo>
                  <a:lnTo>
                    <a:pt x="0" y="14336"/>
                  </a:lnTo>
                  <a:lnTo>
                    <a:pt x="17929" y="14586"/>
                  </a:lnTo>
                  <a:lnTo>
                    <a:pt x="18129" y="25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2235694" y="2961466"/>
              <a:ext cx="540869" cy="409565"/>
            </a:xfrm>
            <a:custGeom>
              <a:avLst/>
              <a:gdLst/>
              <a:ahLst/>
              <a:cxnLst/>
              <a:rect l="l" t="t" r="r" b="b"/>
              <a:pathLst>
                <a:path w="16860" h="12767" extrusionOk="0">
                  <a:moveTo>
                    <a:pt x="184" y="1"/>
                  </a:moveTo>
                  <a:lnTo>
                    <a:pt x="0" y="12532"/>
                  </a:lnTo>
                  <a:lnTo>
                    <a:pt x="16676" y="12766"/>
                  </a:lnTo>
                  <a:lnTo>
                    <a:pt x="16859" y="23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235694" y="3115867"/>
              <a:ext cx="534966" cy="255164"/>
            </a:xfrm>
            <a:custGeom>
              <a:avLst/>
              <a:gdLst/>
              <a:ahLst/>
              <a:cxnLst/>
              <a:rect l="l" t="t" r="r" b="b"/>
              <a:pathLst>
                <a:path w="16676" h="7954" extrusionOk="0">
                  <a:moveTo>
                    <a:pt x="5949" y="0"/>
                  </a:moveTo>
                  <a:lnTo>
                    <a:pt x="0" y="7719"/>
                  </a:lnTo>
                  <a:lnTo>
                    <a:pt x="16676" y="7953"/>
                  </a:lnTo>
                  <a:lnTo>
                    <a:pt x="11964" y="2356"/>
                  </a:lnTo>
                  <a:lnTo>
                    <a:pt x="9474" y="4929"/>
                  </a:lnTo>
                  <a:lnTo>
                    <a:pt x="594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2493136" y="3045098"/>
              <a:ext cx="99031" cy="84435"/>
            </a:xfrm>
            <a:custGeom>
              <a:avLst/>
              <a:gdLst/>
              <a:ahLst/>
              <a:cxnLst/>
              <a:rect l="l" t="t" r="r" b="b"/>
              <a:pathLst>
                <a:path w="3087" h="2632" extrusionOk="0">
                  <a:moveTo>
                    <a:pt x="1762" y="0"/>
                  </a:moveTo>
                  <a:cubicBezTo>
                    <a:pt x="590" y="0"/>
                    <a:pt x="0" y="1392"/>
                    <a:pt x="814" y="2223"/>
                  </a:cubicBezTo>
                  <a:cubicBezTo>
                    <a:pt x="1086" y="2505"/>
                    <a:pt x="1424" y="2632"/>
                    <a:pt x="1754" y="2632"/>
                  </a:cubicBezTo>
                  <a:cubicBezTo>
                    <a:pt x="2421" y="2632"/>
                    <a:pt x="3059" y="2119"/>
                    <a:pt x="3070" y="1337"/>
                  </a:cubicBezTo>
                  <a:cubicBezTo>
                    <a:pt x="3087" y="602"/>
                    <a:pt x="2502" y="17"/>
                    <a:pt x="1783" y="0"/>
                  </a:cubicBezTo>
                  <a:cubicBezTo>
                    <a:pt x="1776" y="0"/>
                    <a:pt x="1769" y="0"/>
                    <a:pt x="17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93" name="Google Shape;593;p22"/>
          <p:cNvGrpSpPr/>
          <p:nvPr/>
        </p:nvGrpSpPr>
        <p:grpSpPr>
          <a:xfrm>
            <a:off x="8820598" y="3479099"/>
            <a:ext cx="968431" cy="781896"/>
            <a:chOff x="6615448" y="2609324"/>
            <a:chExt cx="726323" cy="586422"/>
          </a:xfrm>
        </p:grpSpPr>
        <p:sp>
          <p:nvSpPr>
            <p:cNvPr id="594" name="Google Shape;594;p22"/>
            <p:cNvSpPr/>
            <p:nvPr/>
          </p:nvSpPr>
          <p:spPr>
            <a:xfrm>
              <a:off x="6617598" y="2611473"/>
              <a:ext cx="724174" cy="582669"/>
            </a:xfrm>
            <a:custGeom>
              <a:avLst/>
              <a:gdLst/>
              <a:ahLst/>
              <a:cxnLst/>
              <a:rect l="l" t="t" r="r" b="b"/>
              <a:pathLst>
                <a:path w="22574" h="18163" extrusionOk="0">
                  <a:moveTo>
                    <a:pt x="267" y="0"/>
                  </a:moveTo>
                  <a:lnTo>
                    <a:pt x="0" y="17845"/>
                  </a:lnTo>
                  <a:lnTo>
                    <a:pt x="22323" y="18162"/>
                  </a:lnTo>
                  <a:lnTo>
                    <a:pt x="22573" y="31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6615448" y="2609324"/>
              <a:ext cx="726323" cy="586422"/>
            </a:xfrm>
            <a:custGeom>
              <a:avLst/>
              <a:gdLst/>
              <a:ahLst/>
              <a:cxnLst/>
              <a:rect l="l" t="t" r="r" b="b"/>
              <a:pathLst>
                <a:path w="22641" h="18280" extrusionOk="0">
                  <a:moveTo>
                    <a:pt x="268" y="1"/>
                  </a:moveTo>
                  <a:lnTo>
                    <a:pt x="268" y="67"/>
                  </a:lnTo>
                  <a:cubicBezTo>
                    <a:pt x="184" y="5381"/>
                    <a:pt x="100" y="11463"/>
                    <a:pt x="0" y="17895"/>
                  </a:cubicBezTo>
                  <a:lnTo>
                    <a:pt x="0" y="17912"/>
                  </a:lnTo>
                  <a:lnTo>
                    <a:pt x="0" y="17979"/>
                  </a:lnTo>
                  <a:lnTo>
                    <a:pt x="67" y="17979"/>
                  </a:lnTo>
                  <a:lnTo>
                    <a:pt x="22390" y="18280"/>
                  </a:lnTo>
                  <a:lnTo>
                    <a:pt x="22440" y="18280"/>
                  </a:lnTo>
                  <a:lnTo>
                    <a:pt x="22440" y="18229"/>
                  </a:lnTo>
                  <a:cubicBezTo>
                    <a:pt x="22507" y="12833"/>
                    <a:pt x="22557" y="8371"/>
                    <a:pt x="22607" y="5247"/>
                  </a:cubicBezTo>
                  <a:cubicBezTo>
                    <a:pt x="22607" y="3693"/>
                    <a:pt x="22624" y="2490"/>
                    <a:pt x="22640" y="1655"/>
                  </a:cubicBezTo>
                  <a:cubicBezTo>
                    <a:pt x="22640" y="1237"/>
                    <a:pt x="22640" y="919"/>
                    <a:pt x="22640" y="702"/>
                  </a:cubicBezTo>
                  <a:cubicBezTo>
                    <a:pt x="22640" y="502"/>
                    <a:pt x="22640" y="385"/>
                    <a:pt x="22640" y="385"/>
                  </a:cubicBezTo>
                  <a:cubicBezTo>
                    <a:pt x="22640" y="385"/>
                    <a:pt x="22640" y="502"/>
                    <a:pt x="22624" y="719"/>
                  </a:cubicBezTo>
                  <a:cubicBezTo>
                    <a:pt x="22624" y="936"/>
                    <a:pt x="22624" y="1254"/>
                    <a:pt x="22607" y="1671"/>
                  </a:cubicBezTo>
                  <a:cubicBezTo>
                    <a:pt x="22590" y="2507"/>
                    <a:pt x="22573" y="3726"/>
                    <a:pt x="22540" y="5297"/>
                  </a:cubicBezTo>
                  <a:cubicBezTo>
                    <a:pt x="22490" y="8392"/>
                    <a:pt x="22424" y="12812"/>
                    <a:pt x="22324" y="18162"/>
                  </a:cubicBezTo>
                  <a:lnTo>
                    <a:pt x="22324" y="18162"/>
                  </a:lnTo>
                  <a:cubicBezTo>
                    <a:pt x="15976" y="18079"/>
                    <a:pt x="8362" y="17962"/>
                    <a:pt x="152" y="17830"/>
                  </a:cubicBezTo>
                  <a:lnTo>
                    <a:pt x="152" y="17830"/>
                  </a:lnTo>
                  <a:cubicBezTo>
                    <a:pt x="234" y="11438"/>
                    <a:pt x="317" y="5409"/>
                    <a:pt x="384" y="135"/>
                  </a:cubicBezTo>
                  <a:lnTo>
                    <a:pt x="384" y="135"/>
                  </a:lnTo>
                  <a:lnTo>
                    <a:pt x="16441" y="335"/>
                  </a:lnTo>
                  <a:lnTo>
                    <a:pt x="21003" y="385"/>
                  </a:lnTo>
                  <a:lnTo>
                    <a:pt x="22540" y="385"/>
                  </a:lnTo>
                  <a:lnTo>
                    <a:pt x="22223" y="368"/>
                  </a:lnTo>
                  <a:lnTo>
                    <a:pt x="21036" y="351"/>
                  </a:lnTo>
                  <a:lnTo>
                    <a:pt x="16475" y="2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6642781" y="2647916"/>
              <a:ext cx="672718" cy="509783"/>
            </a:xfrm>
            <a:custGeom>
              <a:avLst/>
              <a:gdLst/>
              <a:ahLst/>
              <a:cxnLst/>
              <a:rect l="l" t="t" r="r" b="b"/>
              <a:pathLst>
                <a:path w="20970" h="15891" extrusionOk="0">
                  <a:moveTo>
                    <a:pt x="234" y="1"/>
                  </a:moveTo>
                  <a:lnTo>
                    <a:pt x="0" y="15590"/>
                  </a:lnTo>
                  <a:lnTo>
                    <a:pt x="20752" y="15890"/>
                  </a:lnTo>
                  <a:lnTo>
                    <a:pt x="20970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6642781" y="2840332"/>
              <a:ext cx="665756" cy="317367"/>
            </a:xfrm>
            <a:custGeom>
              <a:avLst/>
              <a:gdLst/>
              <a:ahLst/>
              <a:cxnLst/>
              <a:rect l="l" t="t" r="r" b="b"/>
              <a:pathLst>
                <a:path w="20753" h="9893" extrusionOk="0">
                  <a:moveTo>
                    <a:pt x="7386" y="1"/>
                  </a:moveTo>
                  <a:lnTo>
                    <a:pt x="0" y="9592"/>
                  </a:lnTo>
                  <a:lnTo>
                    <a:pt x="20752" y="9892"/>
                  </a:lnTo>
                  <a:lnTo>
                    <a:pt x="14888" y="2942"/>
                  </a:lnTo>
                  <a:lnTo>
                    <a:pt x="11797" y="6133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6962939" y="2751887"/>
              <a:ext cx="123155" cy="105222"/>
            </a:xfrm>
            <a:custGeom>
              <a:avLst/>
              <a:gdLst/>
              <a:ahLst/>
              <a:cxnLst/>
              <a:rect l="l" t="t" r="r" b="b"/>
              <a:pathLst>
                <a:path w="3839" h="3280" extrusionOk="0">
                  <a:moveTo>
                    <a:pt x="2197" y="1"/>
                  </a:moveTo>
                  <a:cubicBezTo>
                    <a:pt x="740" y="1"/>
                    <a:pt x="0" y="1744"/>
                    <a:pt x="1015" y="2775"/>
                  </a:cubicBezTo>
                  <a:cubicBezTo>
                    <a:pt x="1352" y="3123"/>
                    <a:pt x="1773" y="3280"/>
                    <a:pt x="2184" y="3280"/>
                  </a:cubicBezTo>
                  <a:cubicBezTo>
                    <a:pt x="3015" y="3280"/>
                    <a:pt x="3810" y="2644"/>
                    <a:pt x="3822" y="1672"/>
                  </a:cubicBezTo>
                  <a:cubicBezTo>
                    <a:pt x="3838" y="770"/>
                    <a:pt x="3120" y="18"/>
                    <a:pt x="2218" y="1"/>
                  </a:cubicBezTo>
                  <a:cubicBezTo>
                    <a:pt x="2211" y="1"/>
                    <a:pt x="2204" y="1"/>
                    <a:pt x="2197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99" name="Google Shape;599;p22"/>
          <p:cNvGrpSpPr/>
          <p:nvPr/>
        </p:nvGrpSpPr>
        <p:grpSpPr>
          <a:xfrm>
            <a:off x="7146109" y="1230034"/>
            <a:ext cx="1153511" cy="931261"/>
            <a:chOff x="5359581" y="922525"/>
            <a:chExt cx="865133" cy="698446"/>
          </a:xfrm>
        </p:grpSpPr>
        <p:sp>
          <p:nvSpPr>
            <p:cNvPr id="600" name="Google Shape;600;p22"/>
            <p:cNvSpPr/>
            <p:nvPr/>
          </p:nvSpPr>
          <p:spPr>
            <a:xfrm>
              <a:off x="5361698" y="924642"/>
              <a:ext cx="863016" cy="694179"/>
            </a:xfrm>
            <a:custGeom>
              <a:avLst/>
              <a:gdLst/>
              <a:ahLst/>
              <a:cxnLst/>
              <a:rect l="l" t="t" r="r" b="b"/>
              <a:pathLst>
                <a:path w="26902" h="21639" extrusionOk="0">
                  <a:moveTo>
                    <a:pt x="302" y="1"/>
                  </a:moveTo>
                  <a:lnTo>
                    <a:pt x="1" y="21254"/>
                  </a:lnTo>
                  <a:lnTo>
                    <a:pt x="26584" y="21638"/>
                  </a:lnTo>
                  <a:lnTo>
                    <a:pt x="26902" y="38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5359581" y="922525"/>
              <a:ext cx="865133" cy="698446"/>
            </a:xfrm>
            <a:custGeom>
              <a:avLst/>
              <a:gdLst/>
              <a:ahLst/>
              <a:cxnLst/>
              <a:rect l="l" t="t" r="r" b="b"/>
              <a:pathLst>
                <a:path w="26968" h="21772" extrusionOk="0">
                  <a:moveTo>
                    <a:pt x="301" y="0"/>
                  </a:moveTo>
                  <a:lnTo>
                    <a:pt x="301" y="67"/>
                  </a:lnTo>
                  <a:cubicBezTo>
                    <a:pt x="217" y="6399"/>
                    <a:pt x="100" y="13651"/>
                    <a:pt x="0" y="21320"/>
                  </a:cubicBezTo>
                  <a:lnTo>
                    <a:pt x="0" y="21387"/>
                  </a:lnTo>
                  <a:lnTo>
                    <a:pt x="67" y="21404"/>
                  </a:lnTo>
                  <a:cubicBezTo>
                    <a:pt x="9908" y="21537"/>
                    <a:pt x="19065" y="21654"/>
                    <a:pt x="26650" y="21771"/>
                  </a:cubicBezTo>
                  <a:lnTo>
                    <a:pt x="26717" y="21771"/>
                  </a:lnTo>
                  <a:lnTo>
                    <a:pt x="26717" y="21704"/>
                  </a:lnTo>
                  <a:cubicBezTo>
                    <a:pt x="26801" y="15288"/>
                    <a:pt x="26867" y="9975"/>
                    <a:pt x="26901" y="6249"/>
                  </a:cubicBezTo>
                  <a:cubicBezTo>
                    <a:pt x="26934" y="4394"/>
                    <a:pt x="26934" y="2941"/>
                    <a:pt x="26951" y="1955"/>
                  </a:cubicBezTo>
                  <a:cubicBezTo>
                    <a:pt x="26951" y="1454"/>
                    <a:pt x="26968" y="1086"/>
                    <a:pt x="26968" y="819"/>
                  </a:cubicBezTo>
                  <a:cubicBezTo>
                    <a:pt x="26968" y="568"/>
                    <a:pt x="26968" y="451"/>
                    <a:pt x="26968" y="451"/>
                  </a:cubicBezTo>
                  <a:cubicBezTo>
                    <a:pt x="26968" y="451"/>
                    <a:pt x="26951" y="585"/>
                    <a:pt x="26951" y="835"/>
                  </a:cubicBezTo>
                  <a:cubicBezTo>
                    <a:pt x="26951" y="1103"/>
                    <a:pt x="26934" y="1487"/>
                    <a:pt x="26934" y="1972"/>
                  </a:cubicBezTo>
                  <a:cubicBezTo>
                    <a:pt x="26901" y="2974"/>
                    <a:pt x="26884" y="4428"/>
                    <a:pt x="26851" y="6282"/>
                  </a:cubicBezTo>
                  <a:cubicBezTo>
                    <a:pt x="26784" y="9979"/>
                    <a:pt x="26701" y="15267"/>
                    <a:pt x="26601" y="21637"/>
                  </a:cubicBezTo>
                  <a:lnTo>
                    <a:pt x="26601" y="21637"/>
                  </a:lnTo>
                  <a:cubicBezTo>
                    <a:pt x="19029" y="21537"/>
                    <a:pt x="9922" y="21404"/>
                    <a:pt x="135" y="21254"/>
                  </a:cubicBezTo>
                  <a:lnTo>
                    <a:pt x="135" y="21254"/>
                  </a:lnTo>
                  <a:cubicBezTo>
                    <a:pt x="251" y="13637"/>
                    <a:pt x="350" y="6433"/>
                    <a:pt x="434" y="134"/>
                  </a:cubicBezTo>
                  <a:lnTo>
                    <a:pt x="434" y="134"/>
                  </a:lnTo>
                  <a:lnTo>
                    <a:pt x="19566" y="368"/>
                  </a:lnTo>
                  <a:lnTo>
                    <a:pt x="25013" y="434"/>
                  </a:lnTo>
                  <a:cubicBezTo>
                    <a:pt x="25648" y="434"/>
                    <a:pt x="26132" y="434"/>
                    <a:pt x="26466" y="451"/>
                  </a:cubicBezTo>
                  <a:lnTo>
                    <a:pt x="26968" y="451"/>
                  </a:lnTo>
                  <a:cubicBezTo>
                    <a:pt x="26968" y="451"/>
                    <a:pt x="26918" y="451"/>
                    <a:pt x="26834" y="434"/>
                  </a:cubicBezTo>
                  <a:lnTo>
                    <a:pt x="26466" y="434"/>
                  </a:lnTo>
                  <a:lnTo>
                    <a:pt x="25046" y="401"/>
                  </a:lnTo>
                  <a:lnTo>
                    <a:pt x="19616" y="31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5387426" y="968079"/>
              <a:ext cx="801904" cy="607306"/>
            </a:xfrm>
            <a:custGeom>
              <a:avLst/>
              <a:gdLst/>
              <a:ahLst/>
              <a:cxnLst/>
              <a:rect l="l" t="t" r="r" b="b"/>
              <a:pathLst>
                <a:path w="24997" h="18931" extrusionOk="0">
                  <a:moveTo>
                    <a:pt x="268" y="0"/>
                  </a:moveTo>
                  <a:lnTo>
                    <a:pt x="1" y="18580"/>
                  </a:lnTo>
                  <a:lnTo>
                    <a:pt x="24730" y="18931"/>
                  </a:lnTo>
                  <a:lnTo>
                    <a:pt x="24997" y="35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5391179" y="968079"/>
              <a:ext cx="801390" cy="607306"/>
            </a:xfrm>
            <a:custGeom>
              <a:avLst/>
              <a:gdLst/>
              <a:ahLst/>
              <a:cxnLst/>
              <a:rect l="l" t="t" r="r" b="b"/>
              <a:pathLst>
                <a:path w="24981" h="18931" extrusionOk="0">
                  <a:moveTo>
                    <a:pt x="251" y="0"/>
                  </a:moveTo>
                  <a:lnTo>
                    <a:pt x="1" y="18580"/>
                  </a:lnTo>
                  <a:lnTo>
                    <a:pt x="24713" y="18931"/>
                  </a:lnTo>
                  <a:lnTo>
                    <a:pt x="24980" y="35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5391725" y="1197483"/>
              <a:ext cx="793338" cy="377902"/>
            </a:xfrm>
            <a:custGeom>
              <a:avLst/>
              <a:gdLst/>
              <a:ahLst/>
              <a:cxnLst/>
              <a:rect l="l" t="t" r="r" b="b"/>
              <a:pathLst>
                <a:path w="24730" h="11780" extrusionOk="0">
                  <a:moveTo>
                    <a:pt x="8806" y="0"/>
                  </a:moveTo>
                  <a:lnTo>
                    <a:pt x="1" y="11429"/>
                  </a:lnTo>
                  <a:lnTo>
                    <a:pt x="24729" y="11780"/>
                  </a:lnTo>
                  <a:lnTo>
                    <a:pt x="17728" y="3493"/>
                  </a:lnTo>
                  <a:lnTo>
                    <a:pt x="14052" y="7302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5773669" y="1092421"/>
              <a:ext cx="146060" cy="124920"/>
            </a:xfrm>
            <a:custGeom>
              <a:avLst/>
              <a:gdLst/>
              <a:ahLst/>
              <a:cxnLst/>
              <a:rect l="l" t="t" r="r" b="b"/>
              <a:pathLst>
                <a:path w="4553" h="3894" extrusionOk="0">
                  <a:moveTo>
                    <a:pt x="2573" y="0"/>
                  </a:moveTo>
                  <a:cubicBezTo>
                    <a:pt x="863" y="0"/>
                    <a:pt x="1" y="2066"/>
                    <a:pt x="1194" y="3292"/>
                  </a:cubicBezTo>
                  <a:cubicBezTo>
                    <a:pt x="1592" y="3707"/>
                    <a:pt x="2090" y="3893"/>
                    <a:pt x="2578" y="3893"/>
                  </a:cubicBezTo>
                  <a:cubicBezTo>
                    <a:pt x="3564" y="3893"/>
                    <a:pt x="4513" y="3134"/>
                    <a:pt x="4536" y="1972"/>
                  </a:cubicBezTo>
                  <a:cubicBezTo>
                    <a:pt x="4552" y="886"/>
                    <a:pt x="3684" y="17"/>
                    <a:pt x="2614" y="1"/>
                  </a:cubicBezTo>
                  <a:cubicBezTo>
                    <a:pt x="2601" y="0"/>
                    <a:pt x="2587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06" name="Google Shape;606;p22"/>
          <p:cNvGrpSpPr/>
          <p:nvPr/>
        </p:nvGrpSpPr>
        <p:grpSpPr>
          <a:xfrm>
            <a:off x="8819871" y="4437478"/>
            <a:ext cx="482440" cy="390991"/>
            <a:chOff x="6614903" y="3328108"/>
            <a:chExt cx="361830" cy="293243"/>
          </a:xfrm>
        </p:grpSpPr>
        <p:sp>
          <p:nvSpPr>
            <p:cNvPr id="607" name="Google Shape;607;p22"/>
            <p:cNvSpPr/>
            <p:nvPr/>
          </p:nvSpPr>
          <p:spPr>
            <a:xfrm>
              <a:off x="6617052" y="3330257"/>
              <a:ext cx="359681" cy="288945"/>
            </a:xfrm>
            <a:custGeom>
              <a:avLst/>
              <a:gdLst/>
              <a:ahLst/>
              <a:cxnLst/>
              <a:rect l="l" t="t" r="r" b="b"/>
              <a:pathLst>
                <a:path w="11212" h="9007" extrusionOk="0">
                  <a:moveTo>
                    <a:pt x="134" y="0"/>
                  </a:moveTo>
                  <a:lnTo>
                    <a:pt x="0" y="8856"/>
                  </a:lnTo>
                  <a:lnTo>
                    <a:pt x="11078" y="9006"/>
                  </a:lnTo>
                  <a:lnTo>
                    <a:pt x="11212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6614903" y="3328108"/>
              <a:ext cx="361830" cy="293243"/>
            </a:xfrm>
            <a:custGeom>
              <a:avLst/>
              <a:gdLst/>
              <a:ahLst/>
              <a:cxnLst/>
              <a:rect l="l" t="t" r="r" b="b"/>
              <a:pathLst>
                <a:path w="11279" h="9141" extrusionOk="0">
                  <a:moveTo>
                    <a:pt x="56" y="8839"/>
                  </a:moveTo>
                  <a:cubicBezTo>
                    <a:pt x="58" y="8839"/>
                    <a:pt x="65" y="8846"/>
                    <a:pt x="75" y="8856"/>
                  </a:cubicBezTo>
                  <a:lnTo>
                    <a:pt x="67" y="8856"/>
                  </a:lnTo>
                  <a:cubicBezTo>
                    <a:pt x="58" y="8844"/>
                    <a:pt x="55" y="8839"/>
                    <a:pt x="56" y="8839"/>
                  </a:cubicBezTo>
                  <a:close/>
                  <a:moveTo>
                    <a:pt x="134" y="8922"/>
                  </a:moveTo>
                  <a:cubicBezTo>
                    <a:pt x="135" y="8923"/>
                    <a:pt x="136" y="8924"/>
                    <a:pt x="136" y="8924"/>
                  </a:cubicBezTo>
                  <a:cubicBezTo>
                    <a:pt x="136" y="8924"/>
                    <a:pt x="135" y="8924"/>
                    <a:pt x="134" y="8923"/>
                  </a:cubicBezTo>
                  <a:cubicBezTo>
                    <a:pt x="134" y="8923"/>
                    <a:pt x="134" y="8922"/>
                    <a:pt x="134" y="8922"/>
                  </a:cubicBezTo>
                  <a:close/>
                  <a:moveTo>
                    <a:pt x="134" y="1"/>
                  </a:moveTo>
                  <a:lnTo>
                    <a:pt x="134" y="67"/>
                  </a:lnTo>
                  <a:cubicBezTo>
                    <a:pt x="101" y="2707"/>
                    <a:pt x="51" y="5732"/>
                    <a:pt x="0" y="8923"/>
                  </a:cubicBezTo>
                  <a:cubicBezTo>
                    <a:pt x="8" y="8930"/>
                    <a:pt x="45" y="8967"/>
                    <a:pt x="67" y="8990"/>
                  </a:cubicBezTo>
                  <a:lnTo>
                    <a:pt x="452" y="8990"/>
                  </a:lnTo>
                  <a:lnTo>
                    <a:pt x="836" y="9006"/>
                  </a:lnTo>
                  <a:lnTo>
                    <a:pt x="1588" y="9006"/>
                  </a:lnTo>
                  <a:cubicBezTo>
                    <a:pt x="2089" y="9023"/>
                    <a:pt x="2590" y="9023"/>
                    <a:pt x="3092" y="9040"/>
                  </a:cubicBezTo>
                  <a:cubicBezTo>
                    <a:pt x="4061" y="9040"/>
                    <a:pt x="5030" y="9057"/>
                    <a:pt x="5949" y="9073"/>
                  </a:cubicBezTo>
                  <a:lnTo>
                    <a:pt x="11145" y="9140"/>
                  </a:lnTo>
                  <a:lnTo>
                    <a:pt x="11195" y="9140"/>
                  </a:lnTo>
                  <a:lnTo>
                    <a:pt x="11195" y="9073"/>
                  </a:lnTo>
                  <a:cubicBezTo>
                    <a:pt x="11229" y="6400"/>
                    <a:pt x="11245" y="4194"/>
                    <a:pt x="11262" y="2624"/>
                  </a:cubicBezTo>
                  <a:cubicBezTo>
                    <a:pt x="11262" y="1872"/>
                    <a:pt x="11279" y="1270"/>
                    <a:pt x="11279" y="853"/>
                  </a:cubicBezTo>
                  <a:lnTo>
                    <a:pt x="11279" y="385"/>
                  </a:lnTo>
                  <a:cubicBezTo>
                    <a:pt x="11279" y="285"/>
                    <a:pt x="11262" y="218"/>
                    <a:pt x="11262" y="218"/>
                  </a:cubicBezTo>
                  <a:cubicBezTo>
                    <a:pt x="11262" y="218"/>
                    <a:pt x="11262" y="285"/>
                    <a:pt x="11262" y="385"/>
                  </a:cubicBezTo>
                  <a:cubicBezTo>
                    <a:pt x="11262" y="502"/>
                    <a:pt x="11245" y="669"/>
                    <a:pt x="11245" y="869"/>
                  </a:cubicBezTo>
                  <a:cubicBezTo>
                    <a:pt x="11245" y="1287"/>
                    <a:pt x="11229" y="1905"/>
                    <a:pt x="11212" y="2674"/>
                  </a:cubicBezTo>
                  <a:cubicBezTo>
                    <a:pt x="11179" y="4201"/>
                    <a:pt x="11129" y="6388"/>
                    <a:pt x="11079" y="9022"/>
                  </a:cubicBezTo>
                  <a:lnTo>
                    <a:pt x="11079" y="9022"/>
                  </a:lnTo>
                  <a:lnTo>
                    <a:pt x="5965" y="8940"/>
                  </a:lnTo>
                  <a:lnTo>
                    <a:pt x="3092" y="8889"/>
                  </a:lnTo>
                  <a:lnTo>
                    <a:pt x="1588" y="8873"/>
                  </a:lnTo>
                  <a:lnTo>
                    <a:pt x="836" y="8856"/>
                  </a:lnTo>
                  <a:lnTo>
                    <a:pt x="135" y="8856"/>
                  </a:lnTo>
                  <a:cubicBezTo>
                    <a:pt x="184" y="5716"/>
                    <a:pt x="217" y="2740"/>
                    <a:pt x="267" y="135"/>
                  </a:cubicBezTo>
                  <a:lnTo>
                    <a:pt x="267" y="135"/>
                  </a:lnTo>
                  <a:lnTo>
                    <a:pt x="8188" y="218"/>
                  </a:lnTo>
                  <a:lnTo>
                    <a:pt x="10443" y="234"/>
                  </a:lnTo>
                  <a:lnTo>
                    <a:pt x="11262" y="234"/>
                  </a:lnTo>
                  <a:cubicBezTo>
                    <a:pt x="11245" y="218"/>
                    <a:pt x="11229" y="218"/>
                    <a:pt x="11212" y="218"/>
                  </a:cubicBezTo>
                  <a:lnTo>
                    <a:pt x="11078" y="218"/>
                  </a:lnTo>
                  <a:lnTo>
                    <a:pt x="10477" y="201"/>
                  </a:lnTo>
                  <a:cubicBezTo>
                    <a:pt x="9942" y="184"/>
                    <a:pt x="9190" y="168"/>
                    <a:pt x="8221" y="15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6627767" y="3348479"/>
              <a:ext cx="333953" cy="253015"/>
            </a:xfrm>
            <a:custGeom>
              <a:avLst/>
              <a:gdLst/>
              <a:ahLst/>
              <a:cxnLst/>
              <a:rect l="l" t="t" r="r" b="b"/>
              <a:pathLst>
                <a:path w="10410" h="7887" extrusionOk="0">
                  <a:moveTo>
                    <a:pt x="117" y="0"/>
                  </a:moveTo>
                  <a:lnTo>
                    <a:pt x="1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6631521" y="3348479"/>
              <a:ext cx="333953" cy="253015"/>
            </a:xfrm>
            <a:custGeom>
              <a:avLst/>
              <a:gdLst/>
              <a:ahLst/>
              <a:cxnLst/>
              <a:rect l="l" t="t" r="r" b="b"/>
              <a:pathLst>
                <a:path w="10410" h="7887" extrusionOk="0">
                  <a:moveTo>
                    <a:pt x="101" y="0"/>
                  </a:moveTo>
                  <a:lnTo>
                    <a:pt x="0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6629917" y="3443885"/>
              <a:ext cx="330199" cy="157609"/>
            </a:xfrm>
            <a:custGeom>
              <a:avLst/>
              <a:gdLst/>
              <a:ahLst/>
              <a:cxnLst/>
              <a:rect l="l" t="t" r="r" b="b"/>
              <a:pathLst>
                <a:path w="10293" h="4913" extrusionOk="0">
                  <a:moveTo>
                    <a:pt x="3660" y="1"/>
                  </a:moveTo>
                  <a:lnTo>
                    <a:pt x="0" y="4762"/>
                  </a:lnTo>
                  <a:lnTo>
                    <a:pt x="10293" y="4913"/>
                  </a:lnTo>
                  <a:lnTo>
                    <a:pt x="7369" y="1454"/>
                  </a:lnTo>
                  <a:lnTo>
                    <a:pt x="5848" y="3042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6788584" y="3399935"/>
              <a:ext cx="61112" cy="52419"/>
            </a:xfrm>
            <a:custGeom>
              <a:avLst/>
              <a:gdLst/>
              <a:ahLst/>
              <a:cxnLst/>
              <a:rect l="l" t="t" r="r" b="b"/>
              <a:pathLst>
                <a:path w="1905" h="1634" extrusionOk="0">
                  <a:moveTo>
                    <a:pt x="1086" y="0"/>
                  </a:moveTo>
                  <a:cubicBezTo>
                    <a:pt x="368" y="0"/>
                    <a:pt x="0" y="869"/>
                    <a:pt x="501" y="1387"/>
                  </a:cubicBezTo>
                  <a:cubicBezTo>
                    <a:pt x="666" y="1557"/>
                    <a:pt x="872" y="1634"/>
                    <a:pt x="1074" y="1634"/>
                  </a:cubicBezTo>
                  <a:cubicBezTo>
                    <a:pt x="1488" y="1634"/>
                    <a:pt x="1888" y="1313"/>
                    <a:pt x="1888" y="819"/>
                  </a:cubicBezTo>
                  <a:cubicBezTo>
                    <a:pt x="1905" y="385"/>
                    <a:pt x="1537" y="17"/>
                    <a:pt x="1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13" name="Google Shape;613;p22"/>
          <p:cNvGrpSpPr/>
          <p:nvPr/>
        </p:nvGrpSpPr>
        <p:grpSpPr>
          <a:xfrm>
            <a:off x="1126317" y="2039006"/>
            <a:ext cx="668291" cy="539628"/>
            <a:chOff x="844738" y="1529254"/>
            <a:chExt cx="501218" cy="404721"/>
          </a:xfrm>
        </p:grpSpPr>
        <p:sp>
          <p:nvSpPr>
            <p:cNvPr id="614" name="Google Shape;614;p22"/>
            <p:cNvSpPr/>
            <p:nvPr/>
          </p:nvSpPr>
          <p:spPr>
            <a:xfrm>
              <a:off x="847432" y="1530890"/>
              <a:ext cx="498523" cy="401481"/>
            </a:xfrm>
            <a:custGeom>
              <a:avLst/>
              <a:gdLst/>
              <a:ahLst/>
              <a:cxnLst/>
              <a:rect l="l" t="t" r="r" b="b"/>
              <a:pathLst>
                <a:path w="15540" h="12515" extrusionOk="0">
                  <a:moveTo>
                    <a:pt x="167" y="0"/>
                  </a:moveTo>
                  <a:lnTo>
                    <a:pt x="0" y="12298"/>
                  </a:lnTo>
                  <a:lnTo>
                    <a:pt x="15355" y="12515"/>
                  </a:lnTo>
                  <a:lnTo>
                    <a:pt x="15539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844738" y="1529254"/>
              <a:ext cx="501218" cy="404721"/>
            </a:xfrm>
            <a:custGeom>
              <a:avLst/>
              <a:gdLst/>
              <a:ahLst/>
              <a:cxnLst/>
              <a:rect l="l" t="t" r="r" b="b"/>
              <a:pathLst>
                <a:path w="15624" h="12616" extrusionOk="0">
                  <a:moveTo>
                    <a:pt x="1" y="12348"/>
                  </a:moveTo>
                  <a:lnTo>
                    <a:pt x="1" y="12348"/>
                  </a:lnTo>
                  <a:cubicBezTo>
                    <a:pt x="1" y="12348"/>
                    <a:pt x="1" y="12348"/>
                    <a:pt x="1" y="12349"/>
                  </a:cubicBezTo>
                  <a:cubicBezTo>
                    <a:pt x="1" y="12348"/>
                    <a:pt x="1" y="12348"/>
                    <a:pt x="1" y="12348"/>
                  </a:cubicBezTo>
                  <a:close/>
                  <a:moveTo>
                    <a:pt x="185" y="1"/>
                  </a:moveTo>
                  <a:lnTo>
                    <a:pt x="185" y="51"/>
                  </a:lnTo>
                  <a:cubicBezTo>
                    <a:pt x="134" y="3710"/>
                    <a:pt x="68" y="7904"/>
                    <a:pt x="1" y="12348"/>
                  </a:cubicBezTo>
                  <a:lnTo>
                    <a:pt x="1" y="12348"/>
                  </a:lnTo>
                  <a:cubicBezTo>
                    <a:pt x="1" y="12348"/>
                    <a:pt x="1" y="12347"/>
                    <a:pt x="2" y="12347"/>
                  </a:cubicBezTo>
                  <a:cubicBezTo>
                    <a:pt x="13" y="12347"/>
                    <a:pt x="101" y="12433"/>
                    <a:pt x="101" y="12433"/>
                  </a:cubicBezTo>
                  <a:cubicBezTo>
                    <a:pt x="101" y="12433"/>
                    <a:pt x="97" y="12428"/>
                    <a:pt x="84" y="12415"/>
                  </a:cubicBezTo>
                  <a:lnTo>
                    <a:pt x="602" y="12415"/>
                  </a:lnTo>
                  <a:lnTo>
                    <a:pt x="1137" y="12432"/>
                  </a:lnTo>
                  <a:lnTo>
                    <a:pt x="2190" y="12449"/>
                  </a:lnTo>
                  <a:lnTo>
                    <a:pt x="4261" y="12465"/>
                  </a:lnTo>
                  <a:lnTo>
                    <a:pt x="8255" y="12532"/>
                  </a:lnTo>
                  <a:lnTo>
                    <a:pt x="15439" y="12616"/>
                  </a:lnTo>
                  <a:lnTo>
                    <a:pt x="15506" y="12616"/>
                  </a:lnTo>
                  <a:lnTo>
                    <a:pt x="15506" y="12566"/>
                  </a:lnTo>
                  <a:cubicBezTo>
                    <a:pt x="15540" y="8856"/>
                    <a:pt x="15573" y="5782"/>
                    <a:pt x="15607" y="3627"/>
                  </a:cubicBezTo>
                  <a:cubicBezTo>
                    <a:pt x="15607" y="2557"/>
                    <a:pt x="15623" y="1722"/>
                    <a:pt x="15623" y="1137"/>
                  </a:cubicBezTo>
                  <a:cubicBezTo>
                    <a:pt x="15623" y="870"/>
                    <a:pt x="15623" y="653"/>
                    <a:pt x="15623" y="502"/>
                  </a:cubicBezTo>
                  <a:cubicBezTo>
                    <a:pt x="15623" y="352"/>
                    <a:pt x="15623" y="285"/>
                    <a:pt x="15623" y="285"/>
                  </a:cubicBezTo>
                  <a:cubicBezTo>
                    <a:pt x="15623" y="285"/>
                    <a:pt x="15623" y="352"/>
                    <a:pt x="15607" y="502"/>
                  </a:cubicBezTo>
                  <a:cubicBezTo>
                    <a:pt x="15607" y="669"/>
                    <a:pt x="15607" y="887"/>
                    <a:pt x="15590" y="1171"/>
                  </a:cubicBezTo>
                  <a:cubicBezTo>
                    <a:pt x="15590" y="1739"/>
                    <a:pt x="15573" y="2591"/>
                    <a:pt x="15540" y="3660"/>
                  </a:cubicBezTo>
                  <a:cubicBezTo>
                    <a:pt x="15506" y="5786"/>
                    <a:pt x="15457" y="8836"/>
                    <a:pt x="15391" y="12498"/>
                  </a:cubicBezTo>
                  <a:lnTo>
                    <a:pt x="15391" y="12498"/>
                  </a:lnTo>
                  <a:cubicBezTo>
                    <a:pt x="13203" y="12465"/>
                    <a:pt x="10802" y="12432"/>
                    <a:pt x="8255" y="12399"/>
                  </a:cubicBezTo>
                  <a:lnTo>
                    <a:pt x="4261" y="12332"/>
                  </a:lnTo>
                  <a:lnTo>
                    <a:pt x="2190" y="12298"/>
                  </a:lnTo>
                  <a:lnTo>
                    <a:pt x="1137" y="12282"/>
                  </a:lnTo>
                  <a:lnTo>
                    <a:pt x="152" y="12282"/>
                  </a:lnTo>
                  <a:cubicBezTo>
                    <a:pt x="218" y="7883"/>
                    <a:pt x="268" y="3731"/>
                    <a:pt x="317" y="119"/>
                  </a:cubicBezTo>
                  <a:lnTo>
                    <a:pt x="317" y="119"/>
                  </a:lnTo>
                  <a:lnTo>
                    <a:pt x="11346" y="252"/>
                  </a:lnTo>
                  <a:lnTo>
                    <a:pt x="14487" y="268"/>
                  </a:lnTo>
                  <a:cubicBezTo>
                    <a:pt x="14855" y="285"/>
                    <a:pt x="15139" y="285"/>
                    <a:pt x="15322" y="285"/>
                  </a:cubicBezTo>
                  <a:lnTo>
                    <a:pt x="15623" y="285"/>
                  </a:lnTo>
                  <a:cubicBezTo>
                    <a:pt x="15607" y="268"/>
                    <a:pt x="15573" y="268"/>
                    <a:pt x="15556" y="268"/>
                  </a:cubicBezTo>
                  <a:lnTo>
                    <a:pt x="15339" y="268"/>
                  </a:lnTo>
                  <a:lnTo>
                    <a:pt x="14520" y="252"/>
                  </a:lnTo>
                  <a:cubicBezTo>
                    <a:pt x="13785" y="235"/>
                    <a:pt x="12733" y="218"/>
                    <a:pt x="11379" y="18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864563" y="1556073"/>
              <a:ext cx="463171" cy="351116"/>
            </a:xfrm>
            <a:custGeom>
              <a:avLst/>
              <a:gdLst/>
              <a:ahLst/>
              <a:cxnLst/>
              <a:rect l="l" t="t" r="r" b="b"/>
              <a:pathLst>
                <a:path w="14438" h="10945" extrusionOk="0">
                  <a:moveTo>
                    <a:pt x="151" y="0"/>
                  </a:moveTo>
                  <a:lnTo>
                    <a:pt x="1" y="10744"/>
                  </a:lnTo>
                  <a:lnTo>
                    <a:pt x="14287" y="10944"/>
                  </a:lnTo>
                  <a:lnTo>
                    <a:pt x="14437" y="20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868316" y="1689013"/>
              <a:ext cx="458327" cy="218176"/>
            </a:xfrm>
            <a:custGeom>
              <a:avLst/>
              <a:gdLst/>
              <a:ahLst/>
              <a:cxnLst/>
              <a:rect l="l" t="t" r="r" b="b"/>
              <a:pathLst>
                <a:path w="14287" h="6801" extrusionOk="0">
                  <a:moveTo>
                    <a:pt x="5080" y="0"/>
                  </a:moveTo>
                  <a:lnTo>
                    <a:pt x="1" y="6600"/>
                  </a:lnTo>
                  <a:lnTo>
                    <a:pt x="14287" y="6800"/>
                  </a:lnTo>
                  <a:lnTo>
                    <a:pt x="10243" y="2005"/>
                  </a:lnTo>
                  <a:lnTo>
                    <a:pt x="8121" y="4211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1088770" y="1627900"/>
              <a:ext cx="84595" cy="72116"/>
            </a:xfrm>
            <a:custGeom>
              <a:avLst/>
              <a:gdLst/>
              <a:ahLst/>
              <a:cxnLst/>
              <a:rect l="l" t="t" r="r" b="b"/>
              <a:pathLst>
                <a:path w="2637" h="2248" extrusionOk="0">
                  <a:moveTo>
                    <a:pt x="1496" y="0"/>
                  </a:moveTo>
                  <a:cubicBezTo>
                    <a:pt x="507" y="0"/>
                    <a:pt x="1" y="1192"/>
                    <a:pt x="698" y="1905"/>
                  </a:cubicBezTo>
                  <a:cubicBezTo>
                    <a:pt x="924" y="2142"/>
                    <a:pt x="1207" y="2248"/>
                    <a:pt x="1487" y="2248"/>
                  </a:cubicBezTo>
                  <a:cubicBezTo>
                    <a:pt x="2056" y="2248"/>
                    <a:pt x="2608" y="1809"/>
                    <a:pt x="2619" y="1137"/>
                  </a:cubicBezTo>
                  <a:cubicBezTo>
                    <a:pt x="2636" y="518"/>
                    <a:pt x="2135" y="17"/>
                    <a:pt x="1517" y="0"/>
                  </a:cubicBezTo>
                  <a:cubicBezTo>
                    <a:pt x="1510" y="0"/>
                    <a:pt x="1503" y="0"/>
                    <a:pt x="1496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19" name="Google Shape;619;p22"/>
          <p:cNvGrpSpPr/>
          <p:nvPr/>
        </p:nvGrpSpPr>
        <p:grpSpPr>
          <a:xfrm>
            <a:off x="8854133" y="2537871"/>
            <a:ext cx="447495" cy="363103"/>
            <a:chOff x="6640599" y="1903403"/>
            <a:chExt cx="335621" cy="272327"/>
          </a:xfrm>
        </p:grpSpPr>
        <p:sp>
          <p:nvSpPr>
            <p:cNvPr id="620" name="Google Shape;620;p22"/>
            <p:cNvSpPr/>
            <p:nvPr/>
          </p:nvSpPr>
          <p:spPr>
            <a:xfrm>
              <a:off x="6642781" y="1905553"/>
              <a:ext cx="332894" cy="268028"/>
            </a:xfrm>
            <a:custGeom>
              <a:avLst/>
              <a:gdLst/>
              <a:ahLst/>
              <a:cxnLst/>
              <a:rect l="l" t="t" r="r" b="b"/>
              <a:pathLst>
                <a:path w="10377" h="8355" extrusionOk="0">
                  <a:moveTo>
                    <a:pt x="117" y="0"/>
                  </a:moveTo>
                  <a:lnTo>
                    <a:pt x="0" y="8204"/>
                  </a:lnTo>
                  <a:lnTo>
                    <a:pt x="10259" y="8355"/>
                  </a:lnTo>
                  <a:lnTo>
                    <a:pt x="10376" y="15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6640599" y="1903403"/>
              <a:ext cx="335621" cy="272327"/>
            </a:xfrm>
            <a:custGeom>
              <a:avLst/>
              <a:gdLst/>
              <a:ahLst/>
              <a:cxnLst/>
              <a:rect l="l" t="t" r="r" b="b"/>
              <a:pathLst>
                <a:path w="10462" h="8489" extrusionOk="0">
                  <a:moveTo>
                    <a:pt x="10444" y="218"/>
                  </a:moveTo>
                  <a:cubicBezTo>
                    <a:pt x="10444" y="218"/>
                    <a:pt x="10444" y="262"/>
                    <a:pt x="10444" y="351"/>
                  </a:cubicBezTo>
                  <a:cubicBezTo>
                    <a:pt x="10461" y="318"/>
                    <a:pt x="10444" y="268"/>
                    <a:pt x="10444" y="218"/>
                  </a:cubicBezTo>
                  <a:close/>
                  <a:moveTo>
                    <a:pt x="68" y="8355"/>
                  </a:moveTo>
                  <a:cubicBezTo>
                    <a:pt x="78" y="8362"/>
                    <a:pt x="83" y="8365"/>
                    <a:pt x="85" y="8365"/>
                  </a:cubicBezTo>
                  <a:cubicBezTo>
                    <a:pt x="87" y="8365"/>
                    <a:pt x="85" y="8361"/>
                    <a:pt x="80" y="8355"/>
                  </a:cubicBezTo>
                  <a:close/>
                  <a:moveTo>
                    <a:pt x="118" y="0"/>
                  </a:moveTo>
                  <a:lnTo>
                    <a:pt x="118" y="67"/>
                  </a:lnTo>
                  <a:cubicBezTo>
                    <a:pt x="85" y="2507"/>
                    <a:pt x="35" y="5314"/>
                    <a:pt x="2" y="8271"/>
                  </a:cubicBezTo>
                  <a:cubicBezTo>
                    <a:pt x="1" y="8270"/>
                    <a:pt x="0" y="8270"/>
                    <a:pt x="0" y="8270"/>
                  </a:cubicBezTo>
                  <a:lnTo>
                    <a:pt x="0" y="8270"/>
                  </a:lnTo>
                  <a:cubicBezTo>
                    <a:pt x="0" y="8270"/>
                    <a:pt x="60" y="8330"/>
                    <a:pt x="80" y="8355"/>
                  </a:cubicBezTo>
                  <a:lnTo>
                    <a:pt x="770" y="8355"/>
                  </a:lnTo>
                  <a:lnTo>
                    <a:pt x="1472" y="8371"/>
                  </a:lnTo>
                  <a:lnTo>
                    <a:pt x="2859" y="8388"/>
                  </a:lnTo>
                  <a:lnTo>
                    <a:pt x="5515" y="8422"/>
                  </a:lnTo>
                  <a:lnTo>
                    <a:pt x="10327" y="8488"/>
                  </a:lnTo>
                  <a:lnTo>
                    <a:pt x="10394" y="8488"/>
                  </a:lnTo>
                  <a:lnTo>
                    <a:pt x="10394" y="8422"/>
                  </a:lnTo>
                  <a:cubicBezTo>
                    <a:pt x="10411" y="5949"/>
                    <a:pt x="10428" y="3894"/>
                    <a:pt x="10444" y="2440"/>
                  </a:cubicBezTo>
                  <a:cubicBezTo>
                    <a:pt x="10444" y="1738"/>
                    <a:pt x="10444" y="1187"/>
                    <a:pt x="10444" y="786"/>
                  </a:cubicBezTo>
                  <a:lnTo>
                    <a:pt x="10444" y="368"/>
                  </a:lnTo>
                  <a:cubicBezTo>
                    <a:pt x="10428" y="485"/>
                    <a:pt x="10428" y="619"/>
                    <a:pt x="10428" y="819"/>
                  </a:cubicBezTo>
                  <a:cubicBezTo>
                    <a:pt x="10411" y="1203"/>
                    <a:pt x="10411" y="1772"/>
                    <a:pt x="10394" y="2473"/>
                  </a:cubicBezTo>
                  <a:cubicBezTo>
                    <a:pt x="10361" y="3897"/>
                    <a:pt x="10328" y="5928"/>
                    <a:pt x="10279" y="8354"/>
                  </a:cubicBezTo>
                  <a:lnTo>
                    <a:pt x="10279" y="8354"/>
                  </a:lnTo>
                  <a:lnTo>
                    <a:pt x="5532" y="8288"/>
                  </a:lnTo>
                  <a:cubicBezTo>
                    <a:pt x="4663" y="8271"/>
                    <a:pt x="3778" y="8254"/>
                    <a:pt x="2859" y="8238"/>
                  </a:cubicBezTo>
                  <a:lnTo>
                    <a:pt x="1472" y="8221"/>
                  </a:lnTo>
                  <a:lnTo>
                    <a:pt x="770" y="8221"/>
                  </a:lnTo>
                  <a:lnTo>
                    <a:pt x="419" y="8204"/>
                  </a:lnTo>
                  <a:lnTo>
                    <a:pt x="136" y="8204"/>
                  </a:lnTo>
                  <a:cubicBezTo>
                    <a:pt x="185" y="5299"/>
                    <a:pt x="218" y="2540"/>
                    <a:pt x="251" y="135"/>
                  </a:cubicBezTo>
                  <a:lnTo>
                    <a:pt x="251" y="135"/>
                  </a:lnTo>
                  <a:lnTo>
                    <a:pt x="7587" y="201"/>
                  </a:lnTo>
                  <a:lnTo>
                    <a:pt x="9692" y="218"/>
                  </a:lnTo>
                  <a:lnTo>
                    <a:pt x="10411" y="218"/>
                  </a:lnTo>
                  <a:lnTo>
                    <a:pt x="10261" y="201"/>
                  </a:lnTo>
                  <a:lnTo>
                    <a:pt x="9709" y="201"/>
                  </a:lnTo>
                  <a:lnTo>
                    <a:pt x="7621" y="15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6654554" y="1922170"/>
              <a:ext cx="309315" cy="234794"/>
            </a:xfrm>
            <a:custGeom>
              <a:avLst/>
              <a:gdLst/>
              <a:ahLst/>
              <a:cxnLst/>
              <a:rect l="l" t="t" r="r" b="b"/>
              <a:pathLst>
                <a:path w="9642" h="7319" extrusionOk="0">
                  <a:moveTo>
                    <a:pt x="101" y="0"/>
                  </a:moveTo>
                  <a:lnTo>
                    <a:pt x="1" y="7185"/>
                  </a:lnTo>
                  <a:lnTo>
                    <a:pt x="9542" y="7319"/>
                  </a:lnTo>
                  <a:lnTo>
                    <a:pt x="9642" y="15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6654554" y="2011128"/>
              <a:ext cx="306107" cy="145836"/>
            </a:xfrm>
            <a:custGeom>
              <a:avLst/>
              <a:gdLst/>
              <a:ahLst/>
              <a:cxnLst/>
              <a:rect l="l" t="t" r="r" b="b"/>
              <a:pathLst>
                <a:path w="9542" h="4546" extrusionOk="0">
                  <a:moveTo>
                    <a:pt x="3393" y="1"/>
                  </a:moveTo>
                  <a:lnTo>
                    <a:pt x="1" y="4412"/>
                  </a:lnTo>
                  <a:lnTo>
                    <a:pt x="9542" y="4546"/>
                  </a:lnTo>
                  <a:lnTo>
                    <a:pt x="6835" y="1338"/>
                  </a:lnTo>
                  <a:lnTo>
                    <a:pt x="5415" y="2808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6801577" y="1970386"/>
              <a:ext cx="56717" cy="48280"/>
            </a:xfrm>
            <a:custGeom>
              <a:avLst/>
              <a:gdLst/>
              <a:ahLst/>
              <a:cxnLst/>
              <a:rect l="l" t="t" r="r" b="b"/>
              <a:pathLst>
                <a:path w="1768" h="1505" extrusionOk="0">
                  <a:moveTo>
                    <a:pt x="995" y="1"/>
                  </a:moveTo>
                  <a:cubicBezTo>
                    <a:pt x="340" y="1"/>
                    <a:pt x="1" y="791"/>
                    <a:pt x="464" y="1271"/>
                  </a:cubicBezTo>
                  <a:cubicBezTo>
                    <a:pt x="619" y="1432"/>
                    <a:pt x="813" y="1504"/>
                    <a:pt x="1003" y="1504"/>
                  </a:cubicBezTo>
                  <a:cubicBezTo>
                    <a:pt x="1385" y="1504"/>
                    <a:pt x="1750" y="1211"/>
                    <a:pt x="1750" y="753"/>
                  </a:cubicBezTo>
                  <a:cubicBezTo>
                    <a:pt x="1767" y="352"/>
                    <a:pt x="1433" y="1"/>
                    <a:pt x="1015" y="1"/>
                  </a:cubicBezTo>
                  <a:cubicBezTo>
                    <a:pt x="1008" y="1"/>
                    <a:pt x="1002" y="1"/>
                    <a:pt x="995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2"/>
          <p:cNvGrpSpPr/>
          <p:nvPr/>
        </p:nvGrpSpPr>
        <p:grpSpPr>
          <a:xfrm>
            <a:off x="1965359" y="2342055"/>
            <a:ext cx="1727444" cy="1392229"/>
            <a:chOff x="1474019" y="1756541"/>
            <a:chExt cx="1295583" cy="1044172"/>
          </a:xfrm>
        </p:grpSpPr>
        <p:sp>
          <p:nvSpPr>
            <p:cNvPr id="626" name="Google Shape;626;p22"/>
            <p:cNvSpPr/>
            <p:nvPr/>
          </p:nvSpPr>
          <p:spPr>
            <a:xfrm>
              <a:off x="1476714" y="1758145"/>
              <a:ext cx="1292888" cy="1040419"/>
            </a:xfrm>
            <a:custGeom>
              <a:avLst/>
              <a:gdLst/>
              <a:ahLst/>
              <a:cxnLst/>
              <a:rect l="l" t="t" r="r" b="b"/>
              <a:pathLst>
                <a:path w="40302" h="32432" extrusionOk="0">
                  <a:moveTo>
                    <a:pt x="451" y="0"/>
                  </a:moveTo>
                  <a:lnTo>
                    <a:pt x="0" y="31864"/>
                  </a:lnTo>
                  <a:lnTo>
                    <a:pt x="39850" y="32432"/>
                  </a:lnTo>
                  <a:lnTo>
                    <a:pt x="40301" y="56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1474019" y="1756541"/>
              <a:ext cx="1295583" cy="1044172"/>
            </a:xfrm>
            <a:custGeom>
              <a:avLst/>
              <a:gdLst/>
              <a:ahLst/>
              <a:cxnLst/>
              <a:rect l="l" t="t" r="r" b="b"/>
              <a:pathLst>
                <a:path w="40386" h="32549" extrusionOk="0">
                  <a:moveTo>
                    <a:pt x="601" y="118"/>
                  </a:moveTo>
                  <a:lnTo>
                    <a:pt x="29324" y="502"/>
                  </a:lnTo>
                  <a:lnTo>
                    <a:pt x="37478" y="602"/>
                  </a:lnTo>
                  <a:lnTo>
                    <a:pt x="39633" y="619"/>
                  </a:lnTo>
                  <a:lnTo>
                    <a:pt x="40185" y="619"/>
                  </a:lnTo>
                  <a:cubicBezTo>
                    <a:pt x="40229" y="624"/>
                    <a:pt x="40266" y="626"/>
                    <a:pt x="40296" y="626"/>
                  </a:cubicBezTo>
                  <a:cubicBezTo>
                    <a:pt x="40355" y="626"/>
                    <a:pt x="40385" y="619"/>
                    <a:pt x="40385" y="619"/>
                  </a:cubicBezTo>
                  <a:lnTo>
                    <a:pt x="40385" y="619"/>
                  </a:lnTo>
                  <a:cubicBezTo>
                    <a:pt x="40385" y="619"/>
                    <a:pt x="40368" y="819"/>
                    <a:pt x="40368" y="1203"/>
                  </a:cubicBezTo>
                  <a:cubicBezTo>
                    <a:pt x="40368" y="1604"/>
                    <a:pt x="40352" y="2172"/>
                    <a:pt x="40335" y="2908"/>
                  </a:cubicBezTo>
                  <a:cubicBezTo>
                    <a:pt x="40318" y="4395"/>
                    <a:pt x="40268" y="6583"/>
                    <a:pt x="40235" y="9374"/>
                  </a:cubicBezTo>
                  <a:cubicBezTo>
                    <a:pt x="40135" y="14911"/>
                    <a:pt x="40018" y="22846"/>
                    <a:pt x="39868" y="32431"/>
                  </a:cubicBezTo>
                  <a:lnTo>
                    <a:pt x="39868" y="32431"/>
                  </a:lnTo>
                  <a:lnTo>
                    <a:pt x="152" y="31848"/>
                  </a:lnTo>
                  <a:lnTo>
                    <a:pt x="152" y="31848"/>
                  </a:lnTo>
                  <a:cubicBezTo>
                    <a:pt x="318" y="20387"/>
                    <a:pt x="468" y="9574"/>
                    <a:pt x="601" y="118"/>
                  </a:cubicBezTo>
                  <a:close/>
                  <a:moveTo>
                    <a:pt x="468" y="0"/>
                  </a:moveTo>
                  <a:lnTo>
                    <a:pt x="468" y="50"/>
                  </a:lnTo>
                  <a:cubicBezTo>
                    <a:pt x="335" y="9541"/>
                    <a:pt x="184" y="20401"/>
                    <a:pt x="17" y="31914"/>
                  </a:cubicBezTo>
                  <a:lnTo>
                    <a:pt x="1" y="31980"/>
                  </a:lnTo>
                  <a:lnTo>
                    <a:pt x="84" y="31980"/>
                  </a:lnTo>
                  <a:cubicBezTo>
                    <a:pt x="14838" y="32198"/>
                    <a:pt x="28539" y="32381"/>
                    <a:pt x="39934" y="32548"/>
                  </a:cubicBezTo>
                  <a:lnTo>
                    <a:pt x="39984" y="32548"/>
                  </a:lnTo>
                  <a:lnTo>
                    <a:pt x="39984" y="32482"/>
                  </a:lnTo>
                  <a:cubicBezTo>
                    <a:pt x="40118" y="22874"/>
                    <a:pt x="40218" y="14904"/>
                    <a:pt x="40285" y="9324"/>
                  </a:cubicBezTo>
                  <a:cubicBezTo>
                    <a:pt x="40318" y="6550"/>
                    <a:pt x="40352" y="4378"/>
                    <a:pt x="40368" y="2891"/>
                  </a:cubicBezTo>
                  <a:cubicBezTo>
                    <a:pt x="40368" y="2156"/>
                    <a:pt x="40385" y="1588"/>
                    <a:pt x="40385" y="1203"/>
                  </a:cubicBezTo>
                  <a:cubicBezTo>
                    <a:pt x="40385" y="819"/>
                    <a:pt x="40385" y="619"/>
                    <a:pt x="40385" y="619"/>
                  </a:cubicBezTo>
                  <a:lnTo>
                    <a:pt x="40201" y="619"/>
                  </a:lnTo>
                  <a:lnTo>
                    <a:pt x="39650" y="602"/>
                  </a:lnTo>
                  <a:lnTo>
                    <a:pt x="37495" y="568"/>
                  </a:lnTo>
                  <a:lnTo>
                    <a:pt x="29358" y="43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521722" y="1823524"/>
              <a:ext cx="1201236" cy="910174"/>
            </a:xfrm>
            <a:custGeom>
              <a:avLst/>
              <a:gdLst/>
              <a:ahLst/>
              <a:cxnLst/>
              <a:rect l="l" t="t" r="r" b="b"/>
              <a:pathLst>
                <a:path w="37445" h="28372" extrusionOk="0">
                  <a:moveTo>
                    <a:pt x="385" y="1"/>
                  </a:moveTo>
                  <a:lnTo>
                    <a:pt x="1" y="27837"/>
                  </a:lnTo>
                  <a:lnTo>
                    <a:pt x="37044" y="28372"/>
                  </a:lnTo>
                  <a:lnTo>
                    <a:pt x="37445" y="51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1521722" y="2167133"/>
              <a:ext cx="1188372" cy="566565"/>
            </a:xfrm>
            <a:custGeom>
              <a:avLst/>
              <a:gdLst/>
              <a:ahLst/>
              <a:cxnLst/>
              <a:rect l="l" t="t" r="r" b="b"/>
              <a:pathLst>
                <a:path w="37044" h="17661" extrusionOk="0">
                  <a:moveTo>
                    <a:pt x="13184" y="0"/>
                  </a:moveTo>
                  <a:lnTo>
                    <a:pt x="1" y="17126"/>
                  </a:lnTo>
                  <a:lnTo>
                    <a:pt x="37044" y="17661"/>
                  </a:lnTo>
                  <a:lnTo>
                    <a:pt x="26567" y="5230"/>
                  </a:lnTo>
                  <a:lnTo>
                    <a:pt x="21037" y="10944"/>
                  </a:lnTo>
                  <a:lnTo>
                    <a:pt x="13184" y="0"/>
                  </a:ln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2093420" y="2009524"/>
              <a:ext cx="218946" cy="187411"/>
            </a:xfrm>
            <a:custGeom>
              <a:avLst/>
              <a:gdLst/>
              <a:ahLst/>
              <a:cxnLst/>
              <a:rect l="l" t="t" r="r" b="b"/>
              <a:pathLst>
                <a:path w="6825" h="5842" extrusionOk="0">
                  <a:moveTo>
                    <a:pt x="3893" y="0"/>
                  </a:moveTo>
                  <a:cubicBezTo>
                    <a:pt x="1314" y="0"/>
                    <a:pt x="1" y="3102"/>
                    <a:pt x="1796" y="4946"/>
                  </a:cubicBezTo>
                  <a:cubicBezTo>
                    <a:pt x="2397" y="5565"/>
                    <a:pt x="3145" y="5842"/>
                    <a:pt x="3878" y="5842"/>
                  </a:cubicBezTo>
                  <a:cubicBezTo>
                    <a:pt x="5362" y="5842"/>
                    <a:pt x="6786" y="4703"/>
                    <a:pt x="6808" y="2958"/>
                  </a:cubicBezTo>
                  <a:cubicBezTo>
                    <a:pt x="6825" y="1354"/>
                    <a:pt x="5538" y="17"/>
                    <a:pt x="3934" y="1"/>
                  </a:cubicBezTo>
                  <a:cubicBezTo>
                    <a:pt x="3920" y="1"/>
                    <a:pt x="3907" y="0"/>
                    <a:pt x="3893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631" name="Google Shape;631;p22"/>
          <p:cNvSpPr txBox="1">
            <a:spLocks noGrp="1"/>
          </p:cNvSpPr>
          <p:nvPr>
            <p:ph type="title"/>
          </p:nvPr>
        </p:nvSpPr>
        <p:spPr>
          <a:xfrm>
            <a:off x="3823000" y="3916800"/>
            <a:ext cx="4546000" cy="8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32" name="Google Shape;632;p22"/>
          <p:cNvSpPr txBox="1">
            <a:spLocks noGrp="1"/>
          </p:cNvSpPr>
          <p:nvPr>
            <p:ph type="subTitle" idx="1"/>
          </p:nvPr>
        </p:nvSpPr>
        <p:spPr>
          <a:xfrm>
            <a:off x="3818100" y="4659700"/>
            <a:ext cx="45460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2001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5" name="Google Shape;635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23"/>
          <p:cNvSpPr txBox="1">
            <a:spLocks noGrp="1"/>
          </p:cNvSpPr>
          <p:nvPr>
            <p:ph type="subTitle" idx="1"/>
          </p:nvPr>
        </p:nvSpPr>
        <p:spPr>
          <a:xfrm>
            <a:off x="2707200" y="1180033"/>
            <a:ext cx="6768000" cy="10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23"/>
          <p:cNvGrpSpPr/>
          <p:nvPr/>
        </p:nvGrpSpPr>
        <p:grpSpPr>
          <a:xfrm>
            <a:off x="-194199" y="2949486"/>
            <a:ext cx="1561603" cy="2275972"/>
            <a:chOff x="-145649" y="2212114"/>
            <a:chExt cx="1171202" cy="1706979"/>
          </a:xfrm>
        </p:grpSpPr>
        <p:sp>
          <p:nvSpPr>
            <p:cNvPr id="638" name="Google Shape;638;p23"/>
            <p:cNvSpPr/>
            <p:nvPr/>
          </p:nvSpPr>
          <p:spPr>
            <a:xfrm>
              <a:off x="-145649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3220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30586" y="2629145"/>
              <a:ext cx="858346" cy="11960"/>
            </a:xfrm>
            <a:custGeom>
              <a:avLst/>
              <a:gdLst/>
              <a:ahLst/>
              <a:cxnLst/>
              <a:rect l="l" t="t" r="r" b="b"/>
              <a:pathLst>
                <a:path w="25979" h="362" extrusionOk="0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29000" y="2755820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2738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5762" y="3009006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7381" y="3157884"/>
              <a:ext cx="857784" cy="12027"/>
            </a:xfrm>
            <a:custGeom>
              <a:avLst/>
              <a:gdLst/>
              <a:ahLst/>
              <a:cxnLst/>
              <a:rect l="l" t="t" r="r" b="b"/>
              <a:pathLst>
                <a:path w="25962" h="364" extrusionOk="0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5233" y="328439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3648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2029" y="3537811"/>
              <a:ext cx="858313" cy="11927"/>
            </a:xfrm>
            <a:custGeom>
              <a:avLst/>
              <a:gdLst/>
              <a:ahLst/>
              <a:cxnLst/>
              <a:rect l="l" t="t" r="r" b="b"/>
              <a:pathLst>
                <a:path w="25978" h="361" extrusionOk="0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48" name="Google Shape;648;p23"/>
          <p:cNvGrpSpPr/>
          <p:nvPr/>
        </p:nvGrpSpPr>
        <p:grpSpPr>
          <a:xfrm>
            <a:off x="1608067" y="2544459"/>
            <a:ext cx="2042356" cy="2999592"/>
            <a:chOff x="1206050" y="1908344"/>
            <a:chExt cx="1531767" cy="2249694"/>
          </a:xfrm>
        </p:grpSpPr>
        <p:sp>
          <p:nvSpPr>
            <p:cNvPr id="649" name="Google Shape;649;p23"/>
            <p:cNvSpPr/>
            <p:nvPr/>
          </p:nvSpPr>
          <p:spPr>
            <a:xfrm>
              <a:off x="1206050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1419290" y="2297655"/>
              <a:ext cx="686340" cy="6311"/>
            </a:xfrm>
            <a:custGeom>
              <a:avLst/>
              <a:gdLst/>
              <a:ahLst/>
              <a:cxnLst/>
              <a:rect l="l" t="t" r="r" b="b"/>
              <a:pathLst>
                <a:path w="20773" h="191" extrusionOk="0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1419819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1420347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420909" y="2794477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1421438" y="2962155"/>
              <a:ext cx="1139054" cy="7071"/>
            </a:xfrm>
            <a:custGeom>
              <a:avLst/>
              <a:gdLst/>
              <a:ahLst/>
              <a:cxnLst/>
              <a:rect l="l" t="t" r="r" b="b"/>
              <a:pathLst>
                <a:path w="34475" h="214" extrusionOk="0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426790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27319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427881" y="3495487"/>
              <a:ext cx="1138492" cy="7004"/>
            </a:xfrm>
            <a:custGeom>
              <a:avLst/>
              <a:gdLst/>
              <a:ahLst/>
              <a:cxnLst/>
              <a:rect l="l" t="t" r="r" b="b"/>
              <a:pathLst>
                <a:path w="34458" h="212" extrusionOk="0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428409" y="3663495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59" name="Google Shape;659;p23"/>
          <p:cNvGrpSpPr/>
          <p:nvPr/>
        </p:nvGrpSpPr>
        <p:grpSpPr>
          <a:xfrm>
            <a:off x="10824597" y="2949486"/>
            <a:ext cx="1561603" cy="2275972"/>
            <a:chOff x="8118448" y="2212114"/>
            <a:chExt cx="1171202" cy="1706979"/>
          </a:xfrm>
        </p:grpSpPr>
        <p:sp>
          <p:nvSpPr>
            <p:cNvPr id="660" name="Google Shape;660;p23"/>
            <p:cNvSpPr/>
            <p:nvPr/>
          </p:nvSpPr>
          <p:spPr>
            <a:xfrm>
              <a:off x="8118448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829633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8294716" y="2629145"/>
              <a:ext cx="858313" cy="11960"/>
            </a:xfrm>
            <a:custGeom>
              <a:avLst/>
              <a:gdLst/>
              <a:ahLst/>
              <a:cxnLst/>
              <a:rect l="l" t="t" r="r" b="b"/>
              <a:pathLst>
                <a:path w="25978" h="362" extrusionOk="0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8293097" y="2755820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829151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8289892" y="300900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290949" y="315788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8289363" y="3284394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8287744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8286126" y="3537811"/>
              <a:ext cx="858346" cy="11927"/>
            </a:xfrm>
            <a:custGeom>
              <a:avLst/>
              <a:gdLst/>
              <a:ahLst/>
              <a:cxnLst/>
              <a:rect l="l" t="t" r="r" b="b"/>
              <a:pathLst>
                <a:path w="25979" h="361" extrusionOk="0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70" name="Google Shape;670;p23"/>
          <p:cNvGrpSpPr/>
          <p:nvPr/>
        </p:nvGrpSpPr>
        <p:grpSpPr>
          <a:xfrm>
            <a:off x="8546555" y="2544459"/>
            <a:ext cx="2042356" cy="2999592"/>
            <a:chOff x="6409916" y="1908344"/>
            <a:chExt cx="1531767" cy="2249694"/>
          </a:xfrm>
        </p:grpSpPr>
        <p:sp>
          <p:nvSpPr>
            <p:cNvPr id="671" name="Google Shape;671;p23"/>
            <p:cNvSpPr/>
            <p:nvPr/>
          </p:nvSpPr>
          <p:spPr>
            <a:xfrm>
              <a:off x="6409916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6623123" y="2297655"/>
              <a:ext cx="686373" cy="6311"/>
            </a:xfrm>
            <a:custGeom>
              <a:avLst/>
              <a:gdLst/>
              <a:ahLst/>
              <a:cxnLst/>
              <a:rect l="l" t="t" r="r" b="b"/>
              <a:pathLst>
                <a:path w="20774" h="191" extrusionOk="0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6623685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6624214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6624742" y="279447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6625271" y="2962155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6630095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6630623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6631185" y="3495487"/>
              <a:ext cx="1138525" cy="7004"/>
            </a:xfrm>
            <a:custGeom>
              <a:avLst/>
              <a:gdLst/>
              <a:ahLst/>
              <a:cxnLst/>
              <a:rect l="l" t="t" r="r" b="b"/>
              <a:pathLst>
                <a:path w="34459" h="212" extrusionOk="0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6631714" y="3663495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1151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6096000" y="721800"/>
            <a:ext cx="5136000" cy="5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82132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Three columns 3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26"/>
          <p:cNvSpPr txBox="1">
            <a:spLocks noGrp="1"/>
          </p:cNvSpPr>
          <p:nvPr>
            <p:ph type="subTitle" idx="1"/>
          </p:nvPr>
        </p:nvSpPr>
        <p:spPr>
          <a:xfrm>
            <a:off x="9127633" y="1812333"/>
            <a:ext cx="21044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38" name="Google Shape;738;p26"/>
          <p:cNvSpPr txBox="1">
            <a:spLocks noGrp="1"/>
          </p:cNvSpPr>
          <p:nvPr>
            <p:ph type="subTitle" idx="2"/>
          </p:nvPr>
        </p:nvSpPr>
        <p:spPr>
          <a:xfrm>
            <a:off x="9127633" y="2182067"/>
            <a:ext cx="21044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26"/>
          <p:cNvSpPr txBox="1">
            <a:spLocks noGrp="1"/>
          </p:cNvSpPr>
          <p:nvPr>
            <p:ph type="subTitle" idx="3"/>
          </p:nvPr>
        </p:nvSpPr>
        <p:spPr>
          <a:xfrm>
            <a:off x="9127633" y="4313133"/>
            <a:ext cx="21044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40" name="Google Shape;740;p26"/>
          <p:cNvSpPr txBox="1">
            <a:spLocks noGrp="1"/>
          </p:cNvSpPr>
          <p:nvPr>
            <p:ph type="subTitle" idx="4"/>
          </p:nvPr>
        </p:nvSpPr>
        <p:spPr>
          <a:xfrm>
            <a:off x="9127633" y="4682867"/>
            <a:ext cx="21044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26"/>
          <p:cNvSpPr txBox="1">
            <a:spLocks noGrp="1"/>
          </p:cNvSpPr>
          <p:nvPr>
            <p:ph type="subTitle" idx="5"/>
          </p:nvPr>
        </p:nvSpPr>
        <p:spPr>
          <a:xfrm>
            <a:off x="9127633" y="3062733"/>
            <a:ext cx="21044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42" name="Google Shape;742;p26"/>
          <p:cNvSpPr txBox="1">
            <a:spLocks noGrp="1"/>
          </p:cNvSpPr>
          <p:nvPr>
            <p:ph type="subTitle" idx="6"/>
          </p:nvPr>
        </p:nvSpPr>
        <p:spPr>
          <a:xfrm>
            <a:off x="9127633" y="3432467"/>
            <a:ext cx="21044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080074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Five columns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7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5" name="Google Shape;745;p2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7"/>
          <p:cNvSpPr txBox="1">
            <a:spLocks noGrp="1"/>
          </p:cNvSpPr>
          <p:nvPr>
            <p:ph type="subTitle" idx="1"/>
          </p:nvPr>
        </p:nvSpPr>
        <p:spPr>
          <a:xfrm>
            <a:off x="1990651" y="4890433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47" name="Google Shape;747;p27"/>
          <p:cNvSpPr txBox="1">
            <a:spLocks noGrp="1"/>
          </p:cNvSpPr>
          <p:nvPr>
            <p:ph type="subTitle" idx="2"/>
          </p:nvPr>
        </p:nvSpPr>
        <p:spPr>
          <a:xfrm>
            <a:off x="1990667" y="5357389"/>
            <a:ext cx="22608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7"/>
          <p:cNvSpPr txBox="1">
            <a:spLocks noGrp="1"/>
          </p:cNvSpPr>
          <p:nvPr>
            <p:ph type="subTitle" idx="3"/>
          </p:nvPr>
        </p:nvSpPr>
        <p:spPr>
          <a:xfrm>
            <a:off x="4965584" y="4890433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49" name="Google Shape;749;p27"/>
          <p:cNvSpPr txBox="1">
            <a:spLocks noGrp="1"/>
          </p:cNvSpPr>
          <p:nvPr>
            <p:ph type="subTitle" idx="4"/>
          </p:nvPr>
        </p:nvSpPr>
        <p:spPr>
          <a:xfrm>
            <a:off x="4965600" y="5357389"/>
            <a:ext cx="22608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7"/>
          <p:cNvSpPr txBox="1">
            <a:spLocks noGrp="1"/>
          </p:cNvSpPr>
          <p:nvPr>
            <p:ph type="subTitle" idx="5"/>
          </p:nvPr>
        </p:nvSpPr>
        <p:spPr>
          <a:xfrm>
            <a:off x="7940517" y="4890433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51" name="Google Shape;751;p27"/>
          <p:cNvSpPr txBox="1">
            <a:spLocks noGrp="1"/>
          </p:cNvSpPr>
          <p:nvPr>
            <p:ph type="subTitle" idx="6"/>
          </p:nvPr>
        </p:nvSpPr>
        <p:spPr>
          <a:xfrm>
            <a:off x="7940533" y="5357389"/>
            <a:ext cx="22608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7"/>
          <p:cNvSpPr txBox="1">
            <a:spLocks noGrp="1"/>
          </p:cNvSpPr>
          <p:nvPr>
            <p:ph type="subTitle" idx="7"/>
          </p:nvPr>
        </p:nvSpPr>
        <p:spPr>
          <a:xfrm>
            <a:off x="3455100" y="2236968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53" name="Google Shape;753;p27"/>
          <p:cNvSpPr txBox="1">
            <a:spLocks noGrp="1"/>
          </p:cNvSpPr>
          <p:nvPr>
            <p:ph type="subTitle" idx="8"/>
          </p:nvPr>
        </p:nvSpPr>
        <p:spPr>
          <a:xfrm>
            <a:off x="3455133" y="1623500"/>
            <a:ext cx="2260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7"/>
          <p:cNvSpPr txBox="1">
            <a:spLocks noGrp="1"/>
          </p:cNvSpPr>
          <p:nvPr>
            <p:ph type="subTitle" idx="9"/>
          </p:nvPr>
        </p:nvSpPr>
        <p:spPr>
          <a:xfrm>
            <a:off x="6453051" y="2236968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55" name="Google Shape;755;p27"/>
          <p:cNvSpPr txBox="1">
            <a:spLocks noGrp="1"/>
          </p:cNvSpPr>
          <p:nvPr>
            <p:ph type="subTitle" idx="13"/>
          </p:nvPr>
        </p:nvSpPr>
        <p:spPr>
          <a:xfrm>
            <a:off x="6453100" y="1623817"/>
            <a:ext cx="2260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2813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 ">
  <p:cSld name="Three columns 4 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28"/>
          <p:cNvGrpSpPr/>
          <p:nvPr/>
        </p:nvGrpSpPr>
        <p:grpSpPr>
          <a:xfrm>
            <a:off x="9334045" y="454210"/>
            <a:ext cx="1608739" cy="2814673"/>
            <a:chOff x="4052859" y="1076757"/>
            <a:chExt cx="1206554" cy="2111005"/>
          </a:xfrm>
        </p:grpSpPr>
        <p:sp>
          <p:nvSpPr>
            <p:cNvPr id="758" name="Google Shape;758;p28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72" name="Google Shape;772;p28"/>
          <p:cNvGrpSpPr/>
          <p:nvPr/>
        </p:nvGrpSpPr>
        <p:grpSpPr>
          <a:xfrm>
            <a:off x="1249212" y="454210"/>
            <a:ext cx="1608739" cy="2814673"/>
            <a:chOff x="4052859" y="1076757"/>
            <a:chExt cx="1206554" cy="2111005"/>
          </a:xfrm>
        </p:grpSpPr>
        <p:sp>
          <p:nvSpPr>
            <p:cNvPr id="773" name="Google Shape;773;p28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87" name="Google Shape;787;p28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88" name="Google Shape;788;p28"/>
          <p:cNvSpPr txBox="1">
            <a:spLocks noGrp="1"/>
          </p:cNvSpPr>
          <p:nvPr>
            <p:ph type="title"/>
          </p:nvPr>
        </p:nvSpPr>
        <p:spPr>
          <a:xfrm>
            <a:off x="960000" y="2508347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28"/>
          <p:cNvSpPr txBox="1">
            <a:spLocks noGrp="1"/>
          </p:cNvSpPr>
          <p:nvPr>
            <p:ph type="subTitle" idx="1"/>
          </p:nvPr>
        </p:nvSpPr>
        <p:spPr>
          <a:xfrm>
            <a:off x="1872533" y="4777600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90" name="Google Shape;790;p28"/>
          <p:cNvSpPr txBox="1">
            <a:spLocks noGrp="1"/>
          </p:cNvSpPr>
          <p:nvPr>
            <p:ph type="subTitle" idx="2"/>
          </p:nvPr>
        </p:nvSpPr>
        <p:spPr>
          <a:xfrm>
            <a:off x="1872533" y="5204800"/>
            <a:ext cx="2260800" cy="9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8"/>
          <p:cNvSpPr txBox="1">
            <a:spLocks noGrp="1"/>
          </p:cNvSpPr>
          <p:nvPr>
            <p:ph type="subTitle" idx="3"/>
          </p:nvPr>
        </p:nvSpPr>
        <p:spPr>
          <a:xfrm>
            <a:off x="4965600" y="4777600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92" name="Google Shape;792;p28"/>
          <p:cNvSpPr txBox="1">
            <a:spLocks noGrp="1"/>
          </p:cNvSpPr>
          <p:nvPr>
            <p:ph type="subTitle" idx="4"/>
          </p:nvPr>
        </p:nvSpPr>
        <p:spPr>
          <a:xfrm>
            <a:off x="4965600" y="5204800"/>
            <a:ext cx="2260800" cy="9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8"/>
          <p:cNvSpPr txBox="1">
            <a:spLocks noGrp="1"/>
          </p:cNvSpPr>
          <p:nvPr>
            <p:ph type="subTitle" idx="5"/>
          </p:nvPr>
        </p:nvSpPr>
        <p:spPr>
          <a:xfrm>
            <a:off x="8058667" y="4777600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94" name="Google Shape;794;p28"/>
          <p:cNvSpPr txBox="1">
            <a:spLocks noGrp="1"/>
          </p:cNvSpPr>
          <p:nvPr>
            <p:ph type="subTitle" idx="6"/>
          </p:nvPr>
        </p:nvSpPr>
        <p:spPr>
          <a:xfrm>
            <a:off x="8058667" y="5204800"/>
            <a:ext cx="2260800" cy="9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37204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5">
  <p:cSld name="Three columns 5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9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7" name="Google Shape;797;p2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29"/>
          <p:cNvSpPr txBox="1">
            <a:spLocks noGrp="1"/>
          </p:cNvSpPr>
          <p:nvPr>
            <p:ph type="subTitle" idx="1"/>
          </p:nvPr>
        </p:nvSpPr>
        <p:spPr>
          <a:xfrm>
            <a:off x="1586400" y="4574400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99" name="Google Shape;799;p29"/>
          <p:cNvSpPr txBox="1">
            <a:spLocks noGrp="1"/>
          </p:cNvSpPr>
          <p:nvPr>
            <p:ph type="subTitle" idx="2"/>
          </p:nvPr>
        </p:nvSpPr>
        <p:spPr>
          <a:xfrm>
            <a:off x="1586400" y="5001600"/>
            <a:ext cx="22608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9"/>
          <p:cNvSpPr txBox="1">
            <a:spLocks noGrp="1"/>
          </p:cNvSpPr>
          <p:nvPr>
            <p:ph type="subTitle" idx="3"/>
          </p:nvPr>
        </p:nvSpPr>
        <p:spPr>
          <a:xfrm>
            <a:off x="4965600" y="4574400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4"/>
          </p:nvPr>
        </p:nvSpPr>
        <p:spPr>
          <a:xfrm>
            <a:off x="4965600" y="5001600"/>
            <a:ext cx="22608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5"/>
          </p:nvPr>
        </p:nvSpPr>
        <p:spPr>
          <a:xfrm>
            <a:off x="8344800" y="4574400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6"/>
          </p:nvPr>
        </p:nvSpPr>
        <p:spPr>
          <a:xfrm>
            <a:off x="8344800" y="5001600"/>
            <a:ext cx="22608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942455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0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008000" cy="16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subTitle" idx="1"/>
          </p:nvPr>
        </p:nvSpPr>
        <p:spPr>
          <a:xfrm>
            <a:off x="960000" y="2356800"/>
            <a:ext cx="40080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08" name="Google Shape;808;p30"/>
          <p:cNvSpPr txBox="1"/>
          <p:nvPr/>
        </p:nvSpPr>
        <p:spPr>
          <a:xfrm>
            <a:off x="960000" y="5078400"/>
            <a:ext cx="40080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067" kern="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" sz="1067" kern="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/>
              </a:rPr>
              <a:t>Slidesgo</a:t>
            </a:r>
            <a:r>
              <a:rPr lang="en" sz="1067" kern="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" sz="1067" kern="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Flaticon</a:t>
            </a:r>
            <a:r>
              <a:rPr lang="en" sz="1067" kern="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and infographics &amp; images by </a:t>
            </a:r>
            <a:r>
              <a:rPr lang="en" sz="1067" kern="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Freepik</a:t>
            </a:r>
            <a:endParaRPr sz="1067" kern="0">
              <a:solidFill>
                <a:srgbClr val="26323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09" name="Google Shape;809;p30"/>
          <p:cNvGrpSpPr/>
          <p:nvPr/>
        </p:nvGrpSpPr>
        <p:grpSpPr>
          <a:xfrm>
            <a:off x="5141613" y="1435676"/>
            <a:ext cx="6611945" cy="4793269"/>
            <a:chOff x="3856209" y="1076757"/>
            <a:chExt cx="4958959" cy="3594952"/>
          </a:xfrm>
        </p:grpSpPr>
        <p:grpSp>
          <p:nvGrpSpPr>
            <p:cNvPr id="810" name="Google Shape;810;p30"/>
            <p:cNvGrpSpPr/>
            <p:nvPr/>
          </p:nvGrpSpPr>
          <p:grpSpPr>
            <a:xfrm>
              <a:off x="5651527" y="1451635"/>
              <a:ext cx="483570" cy="631930"/>
              <a:chOff x="8361052" y="1422160"/>
              <a:chExt cx="483570" cy="631930"/>
            </a:xfrm>
          </p:grpSpPr>
          <p:sp>
            <p:nvSpPr>
              <p:cNvPr id="811" name="Google Shape;811;p30"/>
              <p:cNvSpPr/>
              <p:nvPr/>
            </p:nvSpPr>
            <p:spPr>
              <a:xfrm>
                <a:off x="8361052" y="1422160"/>
                <a:ext cx="483570" cy="631930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9717" extrusionOk="0">
                    <a:moveTo>
                      <a:pt x="14854" y="1"/>
                    </a:moveTo>
                    <a:lnTo>
                      <a:pt x="0" y="185"/>
                    </a:lnTo>
                    <a:lnTo>
                      <a:pt x="251" y="19533"/>
                    </a:lnTo>
                    <a:lnTo>
                      <a:pt x="15088" y="19717"/>
                    </a:lnTo>
                    <a:lnTo>
                      <a:pt x="148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8386756" y="1444659"/>
                <a:ext cx="423060" cy="576772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17996" extrusionOk="0">
                    <a:moveTo>
                      <a:pt x="12983" y="1"/>
                    </a:moveTo>
                    <a:lnTo>
                      <a:pt x="0" y="151"/>
                    </a:lnTo>
                    <a:lnTo>
                      <a:pt x="217" y="17712"/>
                    </a:lnTo>
                    <a:lnTo>
                      <a:pt x="13200" y="17996"/>
                    </a:lnTo>
                    <a:lnTo>
                      <a:pt x="13200" y="17996"/>
                    </a:lnTo>
                    <a:lnTo>
                      <a:pt x="12983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8457971" y="1540521"/>
                <a:ext cx="280630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756" y="12164"/>
                    </a:lnTo>
                    <a:lnTo>
                      <a:pt x="8622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8457971" y="1540521"/>
                <a:ext cx="278482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689" y="5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815" name="Google Shape;815;p30"/>
            <p:cNvGrpSpPr/>
            <p:nvPr/>
          </p:nvGrpSpPr>
          <p:grpSpPr>
            <a:xfrm>
              <a:off x="3856209" y="1076757"/>
              <a:ext cx="1206554" cy="2111005"/>
              <a:chOff x="4052859" y="1076757"/>
              <a:chExt cx="1206554" cy="2111005"/>
            </a:xfrm>
          </p:grpSpPr>
          <p:sp>
            <p:nvSpPr>
              <p:cNvPr id="816" name="Google Shape;816;p30"/>
              <p:cNvSpPr/>
              <p:nvPr/>
            </p:nvSpPr>
            <p:spPr>
              <a:xfrm>
                <a:off x="4052859" y="1583884"/>
                <a:ext cx="256015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7987" y="17110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4319547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5" y="16525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4672994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9324" y="15523"/>
                    </a:lnTo>
                    <a:lnTo>
                      <a:pt x="9324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6" y="15523"/>
                    </a:lnTo>
                    <a:lnTo>
                      <a:pt x="1829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4052859" y="2170816"/>
                <a:ext cx="256015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7987" y="16525"/>
                    </a:lnTo>
                    <a:lnTo>
                      <a:pt x="7987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4982501" y="2170816"/>
                <a:ext cx="276912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4319547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5" y="17110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4982501" y="1583884"/>
                <a:ext cx="276912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4052859" y="2710057"/>
                <a:ext cx="256015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7987" y="14905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4052859" y="1076757"/>
                <a:ext cx="581611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7987" y="15523"/>
                    </a:lnTo>
                    <a:lnTo>
                      <a:pt x="7987" y="335"/>
                    </a:lnTo>
                    <a:lnTo>
                      <a:pt x="8322" y="335"/>
                    </a:lnTo>
                    <a:lnTo>
                      <a:pt x="8322" y="15523"/>
                    </a:lnTo>
                    <a:lnTo>
                      <a:pt x="18146" y="15523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4319547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5" y="14905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4982501" y="2710057"/>
                <a:ext cx="276912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4672994" y="1583884"/>
                <a:ext cx="298834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9324" y="17110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4672994" y="2710057"/>
                <a:ext cx="298834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9324" y="14905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672994" y="2170816"/>
                <a:ext cx="298834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9324" y="16525"/>
                    </a:lnTo>
                    <a:lnTo>
                      <a:pt x="93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830" name="Google Shape;830;p30"/>
            <p:cNvGrpSpPr/>
            <p:nvPr/>
          </p:nvGrpSpPr>
          <p:grpSpPr>
            <a:xfrm>
              <a:off x="6809671" y="1076757"/>
              <a:ext cx="1206522" cy="2111005"/>
              <a:chOff x="6809671" y="1076757"/>
              <a:chExt cx="1206522" cy="2111005"/>
            </a:xfrm>
          </p:grpSpPr>
          <p:sp>
            <p:nvSpPr>
              <p:cNvPr id="831" name="Google Shape;831;p30"/>
              <p:cNvSpPr/>
              <p:nvPr/>
            </p:nvSpPr>
            <p:spPr>
              <a:xfrm>
                <a:off x="6809671" y="1583884"/>
                <a:ext cx="256528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004" y="1711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7076872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6" y="16525"/>
                    </a:lnTo>
                    <a:lnTo>
                      <a:pt x="982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7429775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9341" y="15523"/>
                    </a:lnTo>
                    <a:lnTo>
                      <a:pt x="9341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7" y="15523"/>
                    </a:lnTo>
                    <a:lnTo>
                      <a:pt x="1829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6809671" y="2170816"/>
                <a:ext cx="256528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004" y="16525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7739314" y="2170816"/>
                <a:ext cx="276880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7076872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6" y="17110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7739314" y="1583884"/>
                <a:ext cx="276880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6809671" y="2710057"/>
                <a:ext cx="256528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004" y="14905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6809671" y="1076757"/>
                <a:ext cx="582124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63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8004" y="15523"/>
                    </a:lnTo>
                    <a:lnTo>
                      <a:pt x="8004" y="335"/>
                    </a:lnTo>
                    <a:lnTo>
                      <a:pt x="8338" y="335"/>
                    </a:lnTo>
                    <a:lnTo>
                      <a:pt x="8338" y="15523"/>
                    </a:lnTo>
                    <a:lnTo>
                      <a:pt x="18163" y="15523"/>
                    </a:lnTo>
                    <a:lnTo>
                      <a:pt x="1816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7076872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6" y="14905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7739314" y="2710057"/>
                <a:ext cx="276880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7429775" y="1583884"/>
                <a:ext cx="299379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341" y="17110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7429775" y="2710057"/>
                <a:ext cx="299379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341" y="149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7429775" y="2170816"/>
                <a:ext cx="299379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341" y="16525"/>
                    </a:lnTo>
                    <a:lnTo>
                      <a:pt x="934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845" name="Google Shape;845;p30"/>
            <p:cNvGrpSpPr/>
            <p:nvPr/>
          </p:nvGrpSpPr>
          <p:grpSpPr>
            <a:xfrm>
              <a:off x="8191828" y="3210069"/>
              <a:ext cx="623340" cy="1461640"/>
              <a:chOff x="8191828" y="3210069"/>
              <a:chExt cx="623340" cy="1461640"/>
            </a:xfrm>
          </p:grpSpPr>
          <p:sp>
            <p:nvSpPr>
              <p:cNvPr id="846" name="Google Shape;846;p30"/>
              <p:cNvSpPr/>
              <p:nvPr/>
            </p:nvSpPr>
            <p:spPr>
              <a:xfrm>
                <a:off x="8376019" y="3210069"/>
                <a:ext cx="439149" cy="1076207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33579" extrusionOk="0">
                    <a:moveTo>
                      <a:pt x="5041" y="0"/>
                    </a:moveTo>
                    <a:cubicBezTo>
                      <a:pt x="4864" y="0"/>
                      <a:pt x="4682" y="7"/>
                      <a:pt x="4496" y="22"/>
                    </a:cubicBezTo>
                    <a:cubicBezTo>
                      <a:pt x="2557" y="340"/>
                      <a:pt x="1689" y="2729"/>
                      <a:pt x="1856" y="4684"/>
                    </a:cubicBezTo>
                    <a:cubicBezTo>
                      <a:pt x="2023" y="6639"/>
                      <a:pt x="2841" y="8560"/>
                      <a:pt x="2624" y="10515"/>
                    </a:cubicBezTo>
                    <a:cubicBezTo>
                      <a:pt x="2340" y="13005"/>
                      <a:pt x="469" y="15093"/>
                      <a:pt x="252" y="17583"/>
                    </a:cubicBezTo>
                    <a:cubicBezTo>
                      <a:pt x="1" y="20524"/>
                      <a:pt x="2073" y="23130"/>
                      <a:pt x="2691" y="26004"/>
                    </a:cubicBezTo>
                    <a:cubicBezTo>
                      <a:pt x="2992" y="27407"/>
                      <a:pt x="2942" y="28895"/>
                      <a:pt x="3476" y="30231"/>
                    </a:cubicBezTo>
                    <a:cubicBezTo>
                      <a:pt x="4244" y="32224"/>
                      <a:pt x="6355" y="33578"/>
                      <a:pt x="8473" y="33578"/>
                    </a:cubicBezTo>
                    <a:cubicBezTo>
                      <a:pt x="8752" y="33578"/>
                      <a:pt x="9031" y="33555"/>
                      <a:pt x="9308" y="33506"/>
                    </a:cubicBezTo>
                    <a:cubicBezTo>
                      <a:pt x="11697" y="33072"/>
                      <a:pt x="13602" y="30833"/>
                      <a:pt x="13652" y="28410"/>
                    </a:cubicBezTo>
                    <a:cubicBezTo>
                      <a:pt x="13702" y="26154"/>
                      <a:pt x="12315" y="24032"/>
                      <a:pt x="12482" y="21777"/>
                    </a:cubicBezTo>
                    <a:cubicBezTo>
                      <a:pt x="12599" y="20123"/>
                      <a:pt x="13568" y="18552"/>
                      <a:pt x="13368" y="16898"/>
                    </a:cubicBezTo>
                    <a:cubicBezTo>
                      <a:pt x="13117" y="14926"/>
                      <a:pt x="11296" y="13523"/>
                      <a:pt x="10661" y="11651"/>
                    </a:cubicBezTo>
                    <a:cubicBezTo>
                      <a:pt x="10009" y="9780"/>
                      <a:pt x="10628" y="7708"/>
                      <a:pt x="10410" y="5737"/>
                    </a:cubicBezTo>
                    <a:cubicBezTo>
                      <a:pt x="10030" y="2396"/>
                      <a:pt x="8255" y="0"/>
                      <a:pt x="504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8191828" y="3759663"/>
                <a:ext cx="378639" cy="528056"/>
              </a:xfrm>
              <a:custGeom>
                <a:avLst/>
                <a:gdLst/>
                <a:ahLst/>
                <a:cxnLst/>
                <a:rect l="l" t="t" r="r" b="b"/>
                <a:pathLst>
                  <a:path w="11814" h="16476" extrusionOk="0">
                    <a:moveTo>
                      <a:pt x="334" y="0"/>
                    </a:moveTo>
                    <a:lnTo>
                      <a:pt x="334" y="0"/>
                    </a:lnTo>
                    <a:cubicBezTo>
                      <a:pt x="0" y="3275"/>
                      <a:pt x="1454" y="7118"/>
                      <a:pt x="3125" y="9959"/>
                    </a:cubicBezTo>
                    <a:cubicBezTo>
                      <a:pt x="4829" y="12799"/>
                      <a:pt x="7402" y="15038"/>
                      <a:pt x="10460" y="16325"/>
                    </a:cubicBezTo>
                    <a:cubicBezTo>
                      <a:pt x="10665" y="16403"/>
                      <a:pt x="10893" y="16475"/>
                      <a:pt x="11107" y="16475"/>
                    </a:cubicBezTo>
                    <a:cubicBezTo>
                      <a:pt x="11259" y="16475"/>
                      <a:pt x="11404" y="16439"/>
                      <a:pt x="11529" y="16341"/>
                    </a:cubicBezTo>
                    <a:cubicBezTo>
                      <a:pt x="11763" y="16158"/>
                      <a:pt x="11780" y="15807"/>
                      <a:pt x="11796" y="15506"/>
                    </a:cubicBezTo>
                    <a:cubicBezTo>
                      <a:pt x="11813" y="12064"/>
                      <a:pt x="10610" y="8672"/>
                      <a:pt x="8639" y="5848"/>
                    </a:cubicBezTo>
                    <a:cubicBezTo>
                      <a:pt x="6767" y="3142"/>
                      <a:pt x="4996" y="1538"/>
                      <a:pt x="33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8336405" y="3948694"/>
                <a:ext cx="323481" cy="553760"/>
              </a:xfrm>
              <a:custGeom>
                <a:avLst/>
                <a:gdLst/>
                <a:ahLst/>
                <a:cxnLst/>
                <a:rect l="l" t="t" r="r" b="b"/>
                <a:pathLst>
                  <a:path w="10093" h="17278" extrusionOk="0">
                    <a:moveTo>
                      <a:pt x="1" y="1"/>
                    </a:moveTo>
                    <a:cubicBezTo>
                      <a:pt x="34" y="67"/>
                      <a:pt x="67" y="118"/>
                      <a:pt x="101" y="168"/>
                    </a:cubicBezTo>
                    <a:lnTo>
                      <a:pt x="468" y="635"/>
                    </a:lnTo>
                    <a:cubicBezTo>
                      <a:pt x="769" y="1036"/>
                      <a:pt x="1220" y="1638"/>
                      <a:pt x="1755" y="2356"/>
                    </a:cubicBezTo>
                    <a:cubicBezTo>
                      <a:pt x="4545" y="6183"/>
                      <a:pt x="6951" y="10276"/>
                      <a:pt x="8889" y="14587"/>
                    </a:cubicBezTo>
                    <a:cubicBezTo>
                      <a:pt x="9274" y="15406"/>
                      <a:pt x="9558" y="16091"/>
                      <a:pt x="9758" y="16559"/>
                    </a:cubicBezTo>
                    <a:cubicBezTo>
                      <a:pt x="9859" y="16776"/>
                      <a:pt x="9925" y="16943"/>
                      <a:pt x="9992" y="17093"/>
                    </a:cubicBezTo>
                    <a:cubicBezTo>
                      <a:pt x="10026" y="17160"/>
                      <a:pt x="10042" y="17210"/>
                      <a:pt x="10092" y="17277"/>
                    </a:cubicBezTo>
                    <a:cubicBezTo>
                      <a:pt x="10076" y="17194"/>
                      <a:pt x="10059" y="17143"/>
                      <a:pt x="10026" y="17077"/>
                    </a:cubicBezTo>
                    <a:cubicBezTo>
                      <a:pt x="9976" y="16926"/>
                      <a:pt x="9909" y="16742"/>
                      <a:pt x="9825" y="16525"/>
                    </a:cubicBezTo>
                    <a:cubicBezTo>
                      <a:pt x="9658" y="16041"/>
                      <a:pt x="9374" y="15372"/>
                      <a:pt x="9006" y="14537"/>
                    </a:cubicBezTo>
                    <a:cubicBezTo>
                      <a:pt x="7118" y="10176"/>
                      <a:pt x="4729" y="6066"/>
                      <a:pt x="1855" y="2290"/>
                    </a:cubicBezTo>
                    <a:cubicBezTo>
                      <a:pt x="1304" y="1554"/>
                      <a:pt x="853" y="986"/>
                      <a:pt x="518" y="602"/>
                    </a:cubicBezTo>
                    <a:lnTo>
                      <a:pt x="134" y="151"/>
                    </a:lnTo>
                    <a:cubicBezTo>
                      <a:pt x="101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8591844" y="3501532"/>
                <a:ext cx="70190" cy="992332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0962" extrusionOk="0">
                    <a:moveTo>
                      <a:pt x="1" y="1"/>
                    </a:moveTo>
                    <a:cubicBezTo>
                      <a:pt x="1" y="101"/>
                      <a:pt x="1" y="201"/>
                      <a:pt x="1" y="302"/>
                    </a:cubicBezTo>
                    <a:cubicBezTo>
                      <a:pt x="17" y="536"/>
                      <a:pt x="17" y="836"/>
                      <a:pt x="34" y="1221"/>
                    </a:cubicBezTo>
                    <a:cubicBezTo>
                      <a:pt x="67" y="2023"/>
                      <a:pt x="134" y="3142"/>
                      <a:pt x="184" y="4529"/>
                    </a:cubicBezTo>
                    <a:cubicBezTo>
                      <a:pt x="335" y="7336"/>
                      <a:pt x="569" y="11212"/>
                      <a:pt x="869" y="15490"/>
                    </a:cubicBezTo>
                    <a:cubicBezTo>
                      <a:pt x="1170" y="19767"/>
                      <a:pt x="1488" y="23627"/>
                      <a:pt x="1738" y="26434"/>
                    </a:cubicBezTo>
                    <a:cubicBezTo>
                      <a:pt x="1872" y="27821"/>
                      <a:pt x="1972" y="28940"/>
                      <a:pt x="2039" y="29742"/>
                    </a:cubicBezTo>
                    <a:cubicBezTo>
                      <a:pt x="2089" y="30126"/>
                      <a:pt x="2122" y="30427"/>
                      <a:pt x="2139" y="30644"/>
                    </a:cubicBezTo>
                    <a:cubicBezTo>
                      <a:pt x="2156" y="30745"/>
                      <a:pt x="2173" y="30862"/>
                      <a:pt x="2189" y="30962"/>
                    </a:cubicBezTo>
                    <a:cubicBezTo>
                      <a:pt x="2189" y="30845"/>
                      <a:pt x="2189" y="30745"/>
                      <a:pt x="2173" y="30644"/>
                    </a:cubicBezTo>
                    <a:cubicBezTo>
                      <a:pt x="2173" y="30410"/>
                      <a:pt x="2139" y="30110"/>
                      <a:pt x="2122" y="29742"/>
                    </a:cubicBezTo>
                    <a:cubicBezTo>
                      <a:pt x="2056" y="28940"/>
                      <a:pt x="1972" y="27804"/>
                      <a:pt x="1872" y="26417"/>
                    </a:cubicBezTo>
                    <a:cubicBezTo>
                      <a:pt x="1655" y="23627"/>
                      <a:pt x="1354" y="19750"/>
                      <a:pt x="1053" y="15473"/>
                    </a:cubicBezTo>
                    <a:cubicBezTo>
                      <a:pt x="752" y="11196"/>
                      <a:pt x="502" y="7336"/>
                      <a:pt x="318" y="4529"/>
                    </a:cubicBezTo>
                    <a:cubicBezTo>
                      <a:pt x="234" y="3142"/>
                      <a:pt x="168" y="2006"/>
                      <a:pt x="117" y="1204"/>
                    </a:cubicBezTo>
                    <a:cubicBezTo>
                      <a:pt x="84" y="836"/>
                      <a:pt x="67" y="536"/>
                      <a:pt x="51" y="302"/>
                    </a:cubicBezTo>
                    <a:cubicBezTo>
                      <a:pt x="34" y="201"/>
                      <a:pt x="34" y="101"/>
                      <a:pt x="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8495437" y="4352459"/>
                <a:ext cx="262970" cy="31925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9961" extrusionOk="0">
                    <a:moveTo>
                      <a:pt x="1" y="1"/>
                    </a:moveTo>
                    <a:lnTo>
                      <a:pt x="335" y="6233"/>
                    </a:lnTo>
                    <a:cubicBezTo>
                      <a:pt x="450" y="8340"/>
                      <a:pt x="2187" y="9960"/>
                      <a:pt x="4283" y="9960"/>
                    </a:cubicBezTo>
                    <a:cubicBezTo>
                      <a:pt x="4315" y="9960"/>
                      <a:pt x="4347" y="9960"/>
                      <a:pt x="4379" y="9959"/>
                    </a:cubicBezTo>
                    <a:cubicBezTo>
                      <a:pt x="6501" y="9909"/>
                      <a:pt x="8205" y="8155"/>
                      <a:pt x="8205" y="6033"/>
                    </a:cubicBezTo>
                    <a:lnTo>
                      <a:pt x="820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655078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9504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896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0958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4079509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03712" y="2820426"/>
            <a:ext cx="5184576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03712" y="3600701"/>
            <a:ext cx="5184181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7073131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269648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4" y="164638"/>
            <a:ext cx="9840416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51584" y="932723"/>
            <a:ext cx="9840416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8783627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6232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86499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86765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28929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56659"/>
            <a:ext cx="311966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000" y="356659"/>
            <a:ext cx="566462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89460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87488" y="0"/>
            <a:ext cx="37444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16318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700808"/>
            <a:ext cx="12192000" cy="3456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07338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38065" y="668224"/>
            <a:ext cx="5568000" cy="556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2596420" y="1326579"/>
            <a:ext cx="4251291" cy="4251291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1208596" y="1940210"/>
            <a:ext cx="1910472" cy="3024012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51014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447643" cy="5157192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690754" y="1658402"/>
            <a:ext cx="6501247" cy="51995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22454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4663" y="2148909"/>
            <a:ext cx="372191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078560" y="2148909"/>
            <a:ext cx="372191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84" y="1985895"/>
            <a:ext cx="4047233" cy="40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15408" y="2138307"/>
            <a:ext cx="3725296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9112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1" y="3721192"/>
            <a:ext cx="5088565" cy="25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82712" y="4082039"/>
            <a:ext cx="2378041" cy="1744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06048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056881" y="666492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96921" y="4026866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418948" y="1806532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17406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69480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19936" y="3429000"/>
            <a:ext cx="6672064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19936" y="4197085"/>
            <a:ext cx="66720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1850053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5679362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xmlns="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8539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xmlns="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xmlns="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738158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5746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503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304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51490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03013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161063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06995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57525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xmlns="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52835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28564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84233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xmlns="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xmlns="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xmlns="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xmlns="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xmlns="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xmlns="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xmlns="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xmlns="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xmlns="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xmlns="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xmlns="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xmlns="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xmlns="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xmlns="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xmlns="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xmlns="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xmlns="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xmlns="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xmlns="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xmlns="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3608615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095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005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xmlns="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xmlns="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xmlns="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9242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xmlns="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7454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80897545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7574464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37837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5673717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03712" y="2820426"/>
            <a:ext cx="5184576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03712" y="3600701"/>
            <a:ext cx="5184181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9200711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8252642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4" y="164638"/>
            <a:ext cx="9840416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51584" y="932723"/>
            <a:ext cx="9840416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0262066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6232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86499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86765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690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5955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56659"/>
            <a:ext cx="311966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000" y="356659"/>
            <a:ext cx="566462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82104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87488" y="0"/>
            <a:ext cx="37444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90106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700808"/>
            <a:ext cx="12192000" cy="3456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49245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38065" y="668224"/>
            <a:ext cx="5568000" cy="556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2596420" y="1326579"/>
            <a:ext cx="4251291" cy="4251291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1208596" y="1940210"/>
            <a:ext cx="1910472" cy="3024012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58996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447643" cy="5157192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690754" y="1658402"/>
            <a:ext cx="6501247" cy="51995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83094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4663" y="2148909"/>
            <a:ext cx="372191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078560" y="2148909"/>
            <a:ext cx="372191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84" y="1985895"/>
            <a:ext cx="4047233" cy="40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15408" y="2138307"/>
            <a:ext cx="3725296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03040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1" y="3721192"/>
            <a:ext cx="5088565" cy="25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82712" y="4082039"/>
            <a:ext cx="2378041" cy="1744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97874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056881" y="666492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96921" y="4026866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418948" y="1806532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70354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88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2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98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98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617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054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60000" y="1147200"/>
            <a:ext cx="7481600" cy="49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06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prstClr val="black"/>
              </a:solidFill>
            </a:endParaRPr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"/>
          </p:nvPr>
        </p:nvSpPr>
        <p:spPr>
          <a:xfrm>
            <a:off x="3309167" y="2044164"/>
            <a:ext cx="27912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2"/>
          </p:nvPr>
        </p:nvSpPr>
        <p:spPr>
          <a:xfrm>
            <a:off x="3309167" y="2406281"/>
            <a:ext cx="27912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title" hasCustomPrompt="1"/>
          </p:nvPr>
        </p:nvSpPr>
        <p:spPr>
          <a:xfrm>
            <a:off x="960000" y="2275400"/>
            <a:ext cx="1011600" cy="6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8" name="Google Shape;438;p19"/>
          <p:cNvSpPr txBox="1">
            <a:spLocks noGrp="1"/>
          </p:cNvSpPr>
          <p:nvPr>
            <p:ph type="title" idx="3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subTitle" idx="4"/>
          </p:nvPr>
        </p:nvSpPr>
        <p:spPr>
          <a:xfrm>
            <a:off x="3304833" y="3418573"/>
            <a:ext cx="27912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0" name="Google Shape;440;p19"/>
          <p:cNvSpPr txBox="1">
            <a:spLocks noGrp="1"/>
          </p:cNvSpPr>
          <p:nvPr>
            <p:ph type="subTitle" idx="5"/>
          </p:nvPr>
        </p:nvSpPr>
        <p:spPr>
          <a:xfrm>
            <a:off x="3304833" y="3784041"/>
            <a:ext cx="27912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9"/>
          <p:cNvSpPr txBox="1">
            <a:spLocks noGrp="1"/>
          </p:cNvSpPr>
          <p:nvPr>
            <p:ph type="title" idx="6" hasCustomPrompt="1"/>
          </p:nvPr>
        </p:nvSpPr>
        <p:spPr>
          <a:xfrm>
            <a:off x="960000" y="3639300"/>
            <a:ext cx="1011600" cy="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 txBox="1">
            <a:spLocks noGrp="1"/>
          </p:cNvSpPr>
          <p:nvPr>
            <p:ph type="subTitle" idx="7"/>
          </p:nvPr>
        </p:nvSpPr>
        <p:spPr>
          <a:xfrm>
            <a:off x="3304833" y="4779729"/>
            <a:ext cx="27912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8"/>
          </p:nvPr>
        </p:nvSpPr>
        <p:spPr>
          <a:xfrm>
            <a:off x="3304833" y="5148531"/>
            <a:ext cx="27912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9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5003600"/>
            <a:ext cx="1011600" cy="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445" name="Google Shape;445;p19"/>
          <p:cNvGrpSpPr/>
          <p:nvPr/>
        </p:nvGrpSpPr>
        <p:grpSpPr>
          <a:xfrm>
            <a:off x="8326013" y="1663157"/>
            <a:ext cx="574777" cy="738224"/>
            <a:chOff x="6201325" y="1203748"/>
            <a:chExt cx="474500" cy="609431"/>
          </a:xfrm>
        </p:grpSpPr>
        <p:sp>
          <p:nvSpPr>
            <p:cNvPr id="446" name="Google Shape;446;p19"/>
            <p:cNvSpPr/>
            <p:nvPr/>
          </p:nvSpPr>
          <p:spPr>
            <a:xfrm>
              <a:off x="6201325" y="1212305"/>
              <a:ext cx="474500" cy="598181"/>
            </a:xfrm>
            <a:custGeom>
              <a:avLst/>
              <a:gdLst/>
              <a:ahLst/>
              <a:cxnLst/>
              <a:rect l="l" t="t" r="r" b="b"/>
              <a:pathLst>
                <a:path w="14805" h="18664" extrusionOk="0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6408560" y="1797090"/>
              <a:ext cx="65895" cy="16089"/>
            </a:xfrm>
            <a:custGeom>
              <a:avLst/>
              <a:gdLst/>
              <a:ahLst/>
              <a:cxnLst/>
              <a:rect l="l" t="t" r="r" b="b"/>
              <a:pathLst>
                <a:path w="2056" h="502" extrusionOk="0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6333595" y="1417938"/>
              <a:ext cx="175121" cy="164417"/>
            </a:xfrm>
            <a:custGeom>
              <a:avLst/>
              <a:gdLst/>
              <a:ahLst/>
              <a:cxnLst/>
              <a:rect l="l" t="t" r="r" b="b"/>
              <a:pathLst>
                <a:path w="5464" h="5130" extrusionOk="0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6374811" y="1470949"/>
              <a:ext cx="174608" cy="164449"/>
            </a:xfrm>
            <a:custGeom>
              <a:avLst/>
              <a:gdLst/>
              <a:ahLst/>
              <a:cxnLst/>
              <a:rect l="l" t="t" r="r" b="b"/>
              <a:pathLst>
                <a:path w="5448" h="5131" extrusionOk="0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6418207" y="1203748"/>
              <a:ext cx="65350" cy="13942"/>
            </a:xfrm>
            <a:custGeom>
              <a:avLst/>
              <a:gdLst/>
              <a:ahLst/>
              <a:cxnLst/>
              <a:rect l="l" t="t" r="r" b="b"/>
              <a:pathLst>
                <a:path w="203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51" name="Google Shape;451;p19"/>
          <p:cNvGrpSpPr/>
          <p:nvPr/>
        </p:nvGrpSpPr>
        <p:grpSpPr>
          <a:xfrm>
            <a:off x="9409620" y="1147152"/>
            <a:ext cx="1920141" cy="3359345"/>
            <a:chOff x="6853029" y="844403"/>
            <a:chExt cx="1516061" cy="2652394"/>
          </a:xfrm>
        </p:grpSpPr>
        <p:sp>
          <p:nvSpPr>
            <p:cNvPr id="452" name="Google Shape;452;p19"/>
            <p:cNvSpPr/>
            <p:nvPr/>
          </p:nvSpPr>
          <p:spPr>
            <a:xfrm>
              <a:off x="6853029" y="1481141"/>
              <a:ext cx="321878" cy="689203"/>
            </a:xfrm>
            <a:custGeom>
              <a:avLst/>
              <a:gdLst/>
              <a:ahLst/>
              <a:cxnLst/>
              <a:rect l="l" t="t" r="r" b="b"/>
              <a:pathLst>
                <a:path w="10043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7188272" y="2218515"/>
              <a:ext cx="395753" cy="666223"/>
            </a:xfrm>
            <a:custGeom>
              <a:avLst/>
              <a:gdLst/>
              <a:ahLst/>
              <a:cxnLst/>
              <a:rect l="l" t="t" r="r" b="b"/>
              <a:pathLst>
                <a:path w="12348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632197" y="844403"/>
              <a:ext cx="736894" cy="624975"/>
            </a:xfrm>
            <a:custGeom>
              <a:avLst/>
              <a:gdLst/>
              <a:ahLst/>
              <a:cxnLst/>
              <a:rect l="l" t="t" r="r" b="b"/>
              <a:pathLst>
                <a:path w="22992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53029" y="2218515"/>
              <a:ext cx="321878" cy="666223"/>
            </a:xfrm>
            <a:custGeom>
              <a:avLst/>
              <a:gdLst/>
              <a:ahLst/>
              <a:cxnLst/>
              <a:rect l="l" t="t" r="r" b="b"/>
              <a:pathLst>
                <a:path w="10043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8020996" y="2218515"/>
              <a:ext cx="348095" cy="666223"/>
            </a:xfrm>
            <a:custGeom>
              <a:avLst/>
              <a:gdLst/>
              <a:ahLst/>
              <a:cxnLst/>
              <a:rect l="l" t="t" r="r" b="b"/>
              <a:pathLst>
                <a:path w="10861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188272" y="1481141"/>
              <a:ext cx="395753" cy="689203"/>
            </a:xfrm>
            <a:custGeom>
              <a:avLst/>
              <a:gdLst/>
              <a:ahLst/>
              <a:cxnLst/>
              <a:rect l="l" t="t" r="r" b="b"/>
              <a:pathLst>
                <a:path w="12348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8020996" y="1481141"/>
              <a:ext cx="348095" cy="689203"/>
            </a:xfrm>
            <a:custGeom>
              <a:avLst/>
              <a:gdLst/>
              <a:ahLst/>
              <a:cxnLst/>
              <a:rect l="l" t="t" r="r" b="b"/>
              <a:pathLst>
                <a:path w="10861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853029" y="2896469"/>
              <a:ext cx="321878" cy="600329"/>
            </a:xfrm>
            <a:custGeom>
              <a:avLst/>
              <a:gdLst/>
              <a:ahLst/>
              <a:cxnLst/>
              <a:rect l="l" t="t" r="r" b="b"/>
              <a:pathLst>
                <a:path w="10043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53029" y="844403"/>
              <a:ext cx="730996" cy="624975"/>
            </a:xfrm>
            <a:custGeom>
              <a:avLst/>
              <a:gdLst/>
              <a:ahLst/>
              <a:cxnLst/>
              <a:rect l="l" t="t" r="r" b="b"/>
              <a:pathLst>
                <a:path w="22808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7188272" y="2896469"/>
              <a:ext cx="395753" cy="600329"/>
            </a:xfrm>
            <a:custGeom>
              <a:avLst/>
              <a:gdLst/>
              <a:ahLst/>
              <a:cxnLst/>
              <a:rect l="l" t="t" r="r" b="b"/>
              <a:pathLst>
                <a:path w="12348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8020996" y="2896469"/>
              <a:ext cx="348095" cy="600329"/>
            </a:xfrm>
            <a:custGeom>
              <a:avLst/>
              <a:gdLst/>
              <a:ahLst/>
              <a:cxnLst/>
              <a:rect l="l" t="t" r="r" b="b"/>
              <a:pathLst>
                <a:path w="10861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7632197" y="1481141"/>
              <a:ext cx="375434" cy="689203"/>
            </a:xfrm>
            <a:custGeom>
              <a:avLst/>
              <a:gdLst/>
              <a:ahLst/>
              <a:cxnLst/>
              <a:rect l="l" t="t" r="r" b="b"/>
              <a:pathLst>
                <a:path w="11714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632197" y="2896469"/>
              <a:ext cx="375434" cy="600329"/>
            </a:xfrm>
            <a:custGeom>
              <a:avLst/>
              <a:gdLst/>
              <a:ahLst/>
              <a:cxnLst/>
              <a:rect l="l" t="t" r="r" b="b"/>
              <a:pathLst>
                <a:path w="11714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7632197" y="2218515"/>
              <a:ext cx="375434" cy="666223"/>
            </a:xfrm>
            <a:custGeom>
              <a:avLst/>
              <a:gdLst/>
              <a:ahLst/>
              <a:cxnLst/>
              <a:rect l="l" t="t" r="r" b="b"/>
              <a:pathLst>
                <a:path w="11714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66" name="Google Shape;466;p19"/>
          <p:cNvGrpSpPr/>
          <p:nvPr/>
        </p:nvGrpSpPr>
        <p:grpSpPr>
          <a:xfrm>
            <a:off x="9178148" y="4946251"/>
            <a:ext cx="1363835" cy="1283111"/>
            <a:chOff x="6883611" y="3709688"/>
            <a:chExt cx="1022876" cy="962333"/>
          </a:xfrm>
        </p:grpSpPr>
        <p:sp>
          <p:nvSpPr>
            <p:cNvPr id="467" name="Google Shape;467;p19"/>
            <p:cNvSpPr/>
            <p:nvPr/>
          </p:nvSpPr>
          <p:spPr>
            <a:xfrm>
              <a:off x="6923801" y="4362996"/>
              <a:ext cx="949481" cy="309026"/>
            </a:xfrm>
            <a:custGeom>
              <a:avLst/>
              <a:gdLst/>
              <a:ahLst/>
              <a:cxnLst/>
              <a:rect l="l" t="t" r="r" b="b"/>
              <a:pathLst>
                <a:path w="29625" h="9642" extrusionOk="0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883611" y="4276781"/>
              <a:ext cx="1022876" cy="86247"/>
            </a:xfrm>
            <a:custGeom>
              <a:avLst/>
              <a:gdLst/>
              <a:ahLst/>
              <a:cxnLst/>
              <a:rect l="l" t="t" r="r" b="b"/>
              <a:pathLst>
                <a:path w="31915" h="2691" extrusionOk="0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375226" y="4276781"/>
              <a:ext cx="531261" cy="395241"/>
            </a:xfrm>
            <a:custGeom>
              <a:avLst/>
              <a:gdLst/>
              <a:ahLst/>
              <a:cxnLst/>
              <a:rect l="l" t="t" r="r" b="b"/>
              <a:pathLst>
                <a:path w="16576" h="12332" extrusionOk="0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056585" y="4412801"/>
              <a:ext cx="192300" cy="46633"/>
            </a:xfrm>
            <a:custGeom>
              <a:avLst/>
              <a:gdLst/>
              <a:ahLst/>
              <a:cxnLst/>
              <a:rect l="l" t="t" r="r" b="b"/>
              <a:pathLst>
                <a:path w="6000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031425" y="4517220"/>
              <a:ext cx="247426" cy="98586"/>
            </a:xfrm>
            <a:custGeom>
              <a:avLst/>
              <a:gdLst/>
              <a:ahLst/>
              <a:cxnLst/>
              <a:rect l="l" t="t" r="r" b="b"/>
              <a:pathLst>
                <a:path w="7720" h="3076" extrusionOk="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156741" y="3820005"/>
              <a:ext cx="419342" cy="149449"/>
            </a:xfrm>
            <a:custGeom>
              <a:avLst/>
              <a:gdLst/>
              <a:ahLst/>
              <a:cxnLst/>
              <a:rect l="l" t="t" r="r" b="b"/>
              <a:pathLst>
                <a:path w="13084" h="4663" extrusionOk="0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7244013" y="3872470"/>
              <a:ext cx="256015" cy="42883"/>
            </a:xfrm>
            <a:custGeom>
              <a:avLst/>
              <a:gdLst/>
              <a:ahLst/>
              <a:cxnLst/>
              <a:rect l="l" t="t" r="r" b="b"/>
              <a:pathLst>
                <a:path w="7988" h="1338" extrusionOk="0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109627" y="3709688"/>
              <a:ext cx="416650" cy="143007"/>
            </a:xfrm>
            <a:custGeom>
              <a:avLst/>
              <a:gdLst/>
              <a:ahLst/>
              <a:cxnLst/>
              <a:rect l="l" t="t" r="r" b="b"/>
              <a:pathLst>
                <a:path w="13000" h="4462" extrusionOk="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109627" y="3725233"/>
              <a:ext cx="395753" cy="107656"/>
            </a:xfrm>
            <a:custGeom>
              <a:avLst/>
              <a:gdLst/>
              <a:ahLst/>
              <a:cxnLst/>
              <a:rect l="l" t="t" r="r" b="b"/>
              <a:pathLst>
                <a:path w="12348" h="3359" extrusionOk="0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7112832" y="3753917"/>
              <a:ext cx="362550" cy="37210"/>
            </a:xfrm>
            <a:custGeom>
              <a:avLst/>
              <a:gdLst/>
              <a:ahLst/>
              <a:cxnLst/>
              <a:rect l="l" t="t" r="r" b="b"/>
              <a:pathLst>
                <a:path w="11312" h="1161" extrusionOk="0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7108538" y="3774622"/>
              <a:ext cx="365787" cy="26537"/>
            </a:xfrm>
            <a:custGeom>
              <a:avLst/>
              <a:gdLst/>
              <a:ahLst/>
              <a:cxnLst/>
              <a:rect l="l" t="t" r="r" b="b"/>
              <a:pathLst>
                <a:path w="11413" h="828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161548" y="3927116"/>
              <a:ext cx="418285" cy="137655"/>
            </a:xfrm>
            <a:custGeom>
              <a:avLst/>
              <a:gdLst/>
              <a:ahLst/>
              <a:cxnLst/>
              <a:rect l="l" t="t" r="r" b="b"/>
              <a:pathLst>
                <a:path w="13051" h="4295" extrusionOk="0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201194" y="3930865"/>
              <a:ext cx="8045" cy="114611"/>
            </a:xfrm>
            <a:custGeom>
              <a:avLst/>
              <a:gdLst/>
              <a:ahLst/>
              <a:cxnLst/>
              <a:rect l="l" t="t" r="r" b="b"/>
              <a:pathLst>
                <a:path w="251" h="3576" extrusionOk="0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221001" y="3931923"/>
              <a:ext cx="6442" cy="114643"/>
            </a:xfrm>
            <a:custGeom>
              <a:avLst/>
              <a:gdLst/>
              <a:ahLst/>
              <a:cxnLst/>
              <a:rect l="l" t="t" r="r" b="b"/>
              <a:pathLst>
                <a:path w="201" h="3577" extrusionOk="0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260102" y="398333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260102" y="3983139"/>
              <a:ext cx="226017" cy="19166"/>
            </a:xfrm>
            <a:custGeom>
              <a:avLst/>
              <a:gdLst/>
              <a:ahLst/>
              <a:cxnLst/>
              <a:rect l="l" t="t" r="r" b="b"/>
              <a:pathLst>
                <a:path w="7052" h="598" extrusionOk="0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509098" y="3957627"/>
              <a:ext cx="8589" cy="103938"/>
            </a:xfrm>
            <a:custGeom>
              <a:avLst/>
              <a:gdLst/>
              <a:ahLst/>
              <a:cxnLst/>
              <a:rect l="l" t="t" r="r" b="b"/>
              <a:pathLst>
                <a:path w="268" h="3243" extrusionOk="0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529450" y="3958717"/>
              <a:ext cx="12884" cy="104451"/>
            </a:xfrm>
            <a:custGeom>
              <a:avLst/>
              <a:gdLst/>
              <a:ahLst/>
              <a:cxnLst/>
              <a:rect l="l" t="t" r="r" b="b"/>
              <a:pathLst>
                <a:path w="402" h="3259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320068" y="4009035"/>
              <a:ext cx="115156" cy="6474"/>
            </a:xfrm>
            <a:custGeom>
              <a:avLst/>
              <a:gdLst/>
              <a:ahLst/>
              <a:cxnLst/>
              <a:rect l="l" t="t" r="r" b="b"/>
              <a:pathLst>
                <a:path w="3593" h="202" extrusionOk="0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320068" y="4008074"/>
              <a:ext cx="115156" cy="8397"/>
            </a:xfrm>
            <a:custGeom>
              <a:avLst/>
              <a:gdLst/>
              <a:ahLst/>
              <a:cxnLst/>
              <a:rect l="l" t="t" r="r" b="b"/>
              <a:pathLst>
                <a:path w="3593" h="262" extrusionOk="0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182445" y="4153613"/>
              <a:ext cx="425207" cy="115700"/>
            </a:xfrm>
            <a:custGeom>
              <a:avLst/>
              <a:gdLst/>
              <a:ahLst/>
              <a:cxnLst/>
              <a:rect l="l" t="t" r="r" b="b"/>
              <a:pathLst>
                <a:path w="13267" h="3610" extrusionOk="0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199047" y="4170215"/>
              <a:ext cx="404343" cy="84644"/>
            </a:xfrm>
            <a:custGeom>
              <a:avLst/>
              <a:gdLst/>
              <a:ahLst/>
              <a:cxnLst/>
              <a:rect l="l" t="t" r="r" b="b"/>
              <a:pathLst>
                <a:path w="12616" h="2641" extrusionOk="0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197444" y="4040092"/>
              <a:ext cx="420945" cy="129642"/>
            </a:xfrm>
            <a:custGeom>
              <a:avLst/>
              <a:gdLst/>
              <a:ahLst/>
              <a:cxnLst/>
              <a:rect l="l" t="t" r="r" b="b"/>
              <a:pathLst>
                <a:path w="13134" h="4045" extrusionOk="0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286319" y="4090987"/>
              <a:ext cx="256015" cy="37499"/>
            </a:xfrm>
            <a:custGeom>
              <a:avLst/>
              <a:gdLst/>
              <a:ahLst/>
              <a:cxnLst/>
              <a:rect l="l" t="t" r="r" b="b"/>
              <a:pathLst>
                <a:path w="7988" h="1170" extrusionOk="0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200104" y="4204797"/>
              <a:ext cx="396330" cy="5609"/>
            </a:xfrm>
            <a:custGeom>
              <a:avLst/>
              <a:gdLst/>
              <a:ahLst/>
              <a:cxnLst/>
              <a:rect l="l" t="t" r="r" b="b"/>
              <a:pathLst>
                <a:path w="12366" h="175" extrusionOk="0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201707" y="4222713"/>
              <a:ext cx="399535" cy="8045"/>
            </a:xfrm>
            <a:custGeom>
              <a:avLst/>
              <a:gdLst/>
              <a:ahLst/>
              <a:cxnLst/>
              <a:rect l="l" t="t" r="r" b="b"/>
              <a:pathLst>
                <a:path w="12466" h="251" extrusionOk="0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1374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Title + subtitle + 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prstClr val="black"/>
              </a:solidFill>
            </a:endParaRPr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58421" y="1539395"/>
            <a:ext cx="1226623" cy="1866011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avLst/>
              <a:gdLst/>
              <a:ahLst/>
              <a:cxnLst/>
              <a:rect l="l" t="t" r="r" b="b"/>
              <a:pathLst>
                <a:path w="28222" h="42933" extrusionOk="0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avLst/>
              <a:gdLst/>
              <a:ahLst/>
              <a:cxnLst/>
              <a:rect l="l" t="t" r="r" b="b"/>
              <a:pathLst>
                <a:path w="25806" h="39925" extrusionOk="0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avLst/>
              <a:gdLst/>
              <a:ahLst/>
              <a:cxnLst/>
              <a:rect l="l" t="t" r="r" b="b"/>
              <a:pathLst>
                <a:path w="7102" h="13019" extrusionOk="0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9469422" y="4619815"/>
            <a:ext cx="1751703" cy="1613837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6588567" y="1815700"/>
            <a:ext cx="4482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3429000" y="3250233"/>
            <a:ext cx="2667200" cy="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2"/>
          </p:nvPr>
        </p:nvSpPr>
        <p:spPr>
          <a:xfrm>
            <a:off x="6588567" y="2604923"/>
            <a:ext cx="4471600" cy="15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799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8467" y="3796967"/>
            <a:ext cx="6938400" cy="1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72467" y="5294567"/>
            <a:ext cx="6814400" cy="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4859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1358200" y="2138667"/>
            <a:ext cx="8824400" cy="36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713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1917769" y="100278"/>
            <a:ext cx="7612265" cy="6978287"/>
          </a:xfrm>
          <a:custGeom>
            <a:avLst/>
            <a:gdLst/>
            <a:ahLst/>
            <a:cxnLst/>
            <a:rect l="l" t="t" r="r" b="b"/>
            <a:pathLst>
              <a:path w="217245" h="199152" extrusionOk="0">
                <a:moveTo>
                  <a:pt x="125752" y="0"/>
                </a:moveTo>
                <a:cubicBezTo>
                  <a:pt x="115330" y="0"/>
                  <a:pt x="104935" y="983"/>
                  <a:pt x="94954" y="3880"/>
                </a:cubicBezTo>
                <a:cubicBezTo>
                  <a:pt x="76766" y="9158"/>
                  <a:pt x="61604" y="21568"/>
                  <a:pt x="53018" y="38390"/>
                </a:cubicBezTo>
                <a:cubicBezTo>
                  <a:pt x="43740" y="56565"/>
                  <a:pt x="38372" y="76983"/>
                  <a:pt x="25366" y="93087"/>
                </a:cubicBezTo>
                <a:cubicBezTo>
                  <a:pt x="18504" y="101584"/>
                  <a:pt x="9546" y="108811"/>
                  <a:pt x="5619" y="119003"/>
                </a:cubicBezTo>
                <a:cubicBezTo>
                  <a:pt x="1" y="133578"/>
                  <a:pt x="6982" y="151133"/>
                  <a:pt x="19718" y="160177"/>
                </a:cubicBezTo>
                <a:cubicBezTo>
                  <a:pt x="27750" y="165880"/>
                  <a:pt x="37477" y="168607"/>
                  <a:pt x="46205" y="173174"/>
                </a:cubicBezTo>
                <a:cubicBezTo>
                  <a:pt x="54260" y="177389"/>
                  <a:pt x="61413" y="183148"/>
                  <a:pt x="69345" y="187588"/>
                </a:cubicBezTo>
                <a:cubicBezTo>
                  <a:pt x="84229" y="195917"/>
                  <a:pt x="100948" y="199152"/>
                  <a:pt x="118037" y="199152"/>
                </a:cubicBezTo>
                <a:cubicBezTo>
                  <a:pt x="134377" y="199152"/>
                  <a:pt x="151054" y="196195"/>
                  <a:pt x="166786" y="191906"/>
                </a:cubicBezTo>
                <a:cubicBezTo>
                  <a:pt x="182868" y="187522"/>
                  <a:pt x="199726" y="181032"/>
                  <a:pt x="208943" y="167145"/>
                </a:cubicBezTo>
                <a:cubicBezTo>
                  <a:pt x="216021" y="156478"/>
                  <a:pt x="217244" y="143559"/>
                  <a:pt x="215671" y="130623"/>
                </a:cubicBezTo>
                <a:cubicBezTo>
                  <a:pt x="214777" y="123276"/>
                  <a:pt x="212981" y="115923"/>
                  <a:pt x="210844" y="108974"/>
                </a:cubicBezTo>
                <a:cubicBezTo>
                  <a:pt x="208446" y="101182"/>
                  <a:pt x="205657" y="93288"/>
                  <a:pt x="205948" y="85140"/>
                </a:cubicBezTo>
                <a:cubicBezTo>
                  <a:pt x="206153" y="79394"/>
                  <a:pt x="207888" y="73823"/>
                  <a:pt x="208756" y="68140"/>
                </a:cubicBezTo>
                <a:cubicBezTo>
                  <a:pt x="210142" y="59046"/>
                  <a:pt x="209283" y="49687"/>
                  <a:pt x="206890" y="40805"/>
                </a:cubicBezTo>
                <a:cubicBezTo>
                  <a:pt x="205168" y="34414"/>
                  <a:pt x="202608" y="28152"/>
                  <a:pt x="198518" y="22947"/>
                </a:cubicBezTo>
                <a:cubicBezTo>
                  <a:pt x="194858" y="18288"/>
                  <a:pt x="190067" y="14605"/>
                  <a:pt x="184910" y="11688"/>
                </a:cubicBezTo>
                <a:cubicBezTo>
                  <a:pt x="171283" y="3978"/>
                  <a:pt x="155327" y="1548"/>
                  <a:pt x="139704" y="505"/>
                </a:cubicBezTo>
                <a:cubicBezTo>
                  <a:pt x="135071" y="196"/>
                  <a:pt x="130409" y="0"/>
                  <a:pt x="125752" y="0"/>
                </a:cubicBezTo>
                <a:close/>
              </a:path>
            </a:pathLst>
          </a:custGeom>
          <a:solidFill>
            <a:srgbClr val="ECFF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3981751" y="2339200"/>
            <a:ext cx="2002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3"/>
          </p:nvPr>
        </p:nvSpPr>
        <p:spPr>
          <a:xfrm>
            <a:off x="3767951" y="3271133"/>
            <a:ext cx="24296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4" hasCustomPrompt="1"/>
          </p:nvPr>
        </p:nvSpPr>
        <p:spPr>
          <a:xfrm>
            <a:off x="6208251" y="2339200"/>
            <a:ext cx="2002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/>
          </p:nvPr>
        </p:nvSpPr>
        <p:spPr>
          <a:xfrm>
            <a:off x="5994451" y="3271133"/>
            <a:ext cx="24296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6" hasCustomPrompt="1"/>
          </p:nvPr>
        </p:nvSpPr>
        <p:spPr>
          <a:xfrm>
            <a:off x="3981751" y="4236367"/>
            <a:ext cx="2002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7"/>
          </p:nvPr>
        </p:nvSpPr>
        <p:spPr>
          <a:xfrm>
            <a:off x="3767951" y="5168300"/>
            <a:ext cx="24296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6208251" y="4236367"/>
            <a:ext cx="2002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9"/>
          </p:nvPr>
        </p:nvSpPr>
        <p:spPr>
          <a:xfrm>
            <a:off x="5994451" y="5168300"/>
            <a:ext cx="24296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0173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chemeClr val="accen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rot="982846">
            <a:off x="3100291" y="943008"/>
            <a:ext cx="6487613" cy="5539043"/>
          </a:xfrm>
          <a:custGeom>
            <a:avLst/>
            <a:gdLst/>
            <a:ahLst/>
            <a:cxnLst/>
            <a:rect l="l" t="t" r="r" b="b"/>
            <a:pathLst>
              <a:path w="229565" h="195971" extrusionOk="0">
                <a:moveTo>
                  <a:pt x="163601" y="1"/>
                </a:moveTo>
                <a:cubicBezTo>
                  <a:pt x="157516" y="1"/>
                  <a:pt x="151426" y="1252"/>
                  <a:pt x="145747" y="3949"/>
                </a:cubicBezTo>
                <a:cubicBezTo>
                  <a:pt x="134264" y="9404"/>
                  <a:pt x="124441" y="17339"/>
                  <a:pt x="111791" y="20259"/>
                </a:cubicBezTo>
                <a:cubicBezTo>
                  <a:pt x="108699" y="20972"/>
                  <a:pt x="105454" y="21277"/>
                  <a:pt x="102097" y="21277"/>
                </a:cubicBezTo>
                <a:cubicBezTo>
                  <a:pt x="82544" y="21277"/>
                  <a:pt x="59157" y="10951"/>
                  <a:pt x="39664" y="10951"/>
                </a:cubicBezTo>
                <a:cubicBezTo>
                  <a:pt x="25548" y="10951"/>
                  <a:pt x="13474" y="16365"/>
                  <a:pt x="6375" y="35035"/>
                </a:cubicBezTo>
                <a:cubicBezTo>
                  <a:pt x="0" y="51803"/>
                  <a:pt x="2555" y="73903"/>
                  <a:pt x="14105" y="87921"/>
                </a:cubicBezTo>
                <a:cubicBezTo>
                  <a:pt x="17811" y="92417"/>
                  <a:pt x="22331" y="96337"/>
                  <a:pt x="25072" y="101479"/>
                </a:cubicBezTo>
                <a:cubicBezTo>
                  <a:pt x="32571" y="115556"/>
                  <a:pt x="21958" y="131029"/>
                  <a:pt x="17148" y="144163"/>
                </a:cubicBezTo>
                <a:cubicBezTo>
                  <a:pt x="5782" y="175198"/>
                  <a:pt x="48637" y="192369"/>
                  <a:pt x="71894" y="195535"/>
                </a:cubicBezTo>
                <a:cubicBezTo>
                  <a:pt x="74078" y="195832"/>
                  <a:pt x="76241" y="195970"/>
                  <a:pt x="78384" y="195970"/>
                </a:cubicBezTo>
                <a:cubicBezTo>
                  <a:pt x="107527" y="195970"/>
                  <a:pt x="133092" y="170369"/>
                  <a:pt x="161193" y="170369"/>
                </a:cubicBezTo>
                <a:cubicBezTo>
                  <a:pt x="167418" y="170369"/>
                  <a:pt x="173768" y="171625"/>
                  <a:pt x="180310" y="174696"/>
                </a:cubicBezTo>
                <a:cubicBezTo>
                  <a:pt x="184521" y="176673"/>
                  <a:pt x="188652" y="177577"/>
                  <a:pt x="192602" y="177577"/>
                </a:cubicBezTo>
                <a:cubicBezTo>
                  <a:pt x="213641" y="177577"/>
                  <a:pt x="229565" y="151937"/>
                  <a:pt x="225445" y="126298"/>
                </a:cubicBezTo>
                <a:cubicBezTo>
                  <a:pt x="222240" y="106360"/>
                  <a:pt x="206028" y="87282"/>
                  <a:pt x="207542" y="66967"/>
                </a:cubicBezTo>
                <a:cubicBezTo>
                  <a:pt x="207594" y="66262"/>
                  <a:pt x="207655" y="65563"/>
                  <a:pt x="207722" y="64870"/>
                </a:cubicBezTo>
                <a:cubicBezTo>
                  <a:pt x="208955" y="52116"/>
                  <a:pt x="211909" y="40037"/>
                  <a:pt x="206690" y="27766"/>
                </a:cubicBezTo>
                <a:cubicBezTo>
                  <a:pt x="199528" y="10929"/>
                  <a:pt x="181585" y="1"/>
                  <a:pt x="1636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930400" y="2474400"/>
            <a:ext cx="433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060600" y="3672433"/>
            <a:ext cx="4070800" cy="20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980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1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06600" y="4870133"/>
            <a:ext cx="917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3314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01613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-3585625">
            <a:off x="2496933" y="572415"/>
            <a:ext cx="7000195" cy="6479525"/>
          </a:xfrm>
          <a:custGeom>
            <a:avLst/>
            <a:gdLst/>
            <a:ahLst/>
            <a:cxnLst/>
            <a:rect l="l" t="t" r="r" b="b"/>
            <a:pathLst>
              <a:path w="220155" h="189824" extrusionOk="0">
                <a:moveTo>
                  <a:pt x="131019" y="1"/>
                </a:moveTo>
                <a:cubicBezTo>
                  <a:pt x="117723" y="1"/>
                  <a:pt x="105109" y="9705"/>
                  <a:pt x="94042" y="17092"/>
                </a:cubicBezTo>
                <a:cubicBezTo>
                  <a:pt x="86324" y="22243"/>
                  <a:pt x="78096" y="27611"/>
                  <a:pt x="68755" y="29106"/>
                </a:cubicBezTo>
                <a:cubicBezTo>
                  <a:pt x="66601" y="29451"/>
                  <a:pt x="64441" y="29587"/>
                  <a:pt x="62279" y="29587"/>
                </a:cubicBezTo>
                <a:cubicBezTo>
                  <a:pt x="54309" y="29587"/>
                  <a:pt x="46296" y="27745"/>
                  <a:pt x="38350" y="27745"/>
                </a:cubicBezTo>
                <a:cubicBezTo>
                  <a:pt x="35064" y="27745"/>
                  <a:pt x="31790" y="28060"/>
                  <a:pt x="28534" y="28950"/>
                </a:cubicBezTo>
                <a:cubicBezTo>
                  <a:pt x="6147" y="35074"/>
                  <a:pt x="0" y="62290"/>
                  <a:pt x="7537" y="81668"/>
                </a:cubicBezTo>
                <a:cubicBezTo>
                  <a:pt x="17993" y="108557"/>
                  <a:pt x="41395" y="137438"/>
                  <a:pt x="45878" y="159347"/>
                </a:cubicBezTo>
                <a:cubicBezTo>
                  <a:pt x="49405" y="176590"/>
                  <a:pt x="63110" y="189823"/>
                  <a:pt x="86265" y="189823"/>
                </a:cubicBezTo>
                <a:cubicBezTo>
                  <a:pt x="92531" y="189823"/>
                  <a:pt x="99488" y="188854"/>
                  <a:pt x="107124" y="186734"/>
                </a:cubicBezTo>
                <a:cubicBezTo>
                  <a:pt x="142974" y="176775"/>
                  <a:pt x="140983" y="153869"/>
                  <a:pt x="172851" y="148891"/>
                </a:cubicBezTo>
                <a:cubicBezTo>
                  <a:pt x="204719" y="143911"/>
                  <a:pt x="220155" y="121006"/>
                  <a:pt x="214677" y="92126"/>
                </a:cubicBezTo>
                <a:cubicBezTo>
                  <a:pt x="211980" y="77907"/>
                  <a:pt x="203249" y="67474"/>
                  <a:pt x="191890" y="59102"/>
                </a:cubicBezTo>
                <a:cubicBezTo>
                  <a:pt x="183782" y="53127"/>
                  <a:pt x="177197" y="45313"/>
                  <a:pt x="171552" y="36986"/>
                </a:cubicBezTo>
                <a:cubicBezTo>
                  <a:pt x="163660" y="25348"/>
                  <a:pt x="157111" y="10786"/>
                  <a:pt x="144350" y="3589"/>
                </a:cubicBezTo>
                <a:cubicBezTo>
                  <a:pt x="139853" y="1054"/>
                  <a:pt x="135399" y="1"/>
                  <a:pt x="131019" y="1"/>
                </a:cubicBezTo>
                <a:close/>
              </a:path>
            </a:pathLst>
          </a:custGeom>
          <a:solidFill>
            <a:srgbClr val="EEFF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19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IVE COLUMNS">
  <p:cSld name="TITLE + FIVE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 idx="2"/>
          </p:nvPr>
        </p:nvSpPr>
        <p:spPr>
          <a:xfrm>
            <a:off x="1220833" y="2874933"/>
            <a:ext cx="2786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1220833" y="3211667"/>
            <a:ext cx="27860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3"/>
          </p:nvPr>
        </p:nvSpPr>
        <p:spPr>
          <a:xfrm>
            <a:off x="2880317" y="4735600"/>
            <a:ext cx="2786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4"/>
          </p:nvPr>
        </p:nvSpPr>
        <p:spPr>
          <a:xfrm>
            <a:off x="2880317" y="5072333"/>
            <a:ext cx="27860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 idx="5"/>
          </p:nvPr>
        </p:nvSpPr>
        <p:spPr>
          <a:xfrm>
            <a:off x="4703000" y="2874933"/>
            <a:ext cx="2786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6"/>
          </p:nvPr>
        </p:nvSpPr>
        <p:spPr>
          <a:xfrm>
            <a:off x="4703000" y="3211667"/>
            <a:ext cx="27860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7"/>
          </p:nvPr>
        </p:nvSpPr>
        <p:spPr>
          <a:xfrm>
            <a:off x="8185167" y="2874933"/>
            <a:ext cx="2786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8"/>
          </p:nvPr>
        </p:nvSpPr>
        <p:spPr>
          <a:xfrm>
            <a:off x="8185167" y="3211667"/>
            <a:ext cx="27860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 idx="9"/>
          </p:nvPr>
        </p:nvSpPr>
        <p:spPr>
          <a:xfrm>
            <a:off x="6525684" y="4735600"/>
            <a:ext cx="2786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3"/>
          </p:nvPr>
        </p:nvSpPr>
        <p:spPr>
          <a:xfrm>
            <a:off x="6525684" y="5072333"/>
            <a:ext cx="27860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9017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2248667" y="491168"/>
            <a:ext cx="8102525" cy="6023977"/>
          </a:xfrm>
          <a:custGeom>
            <a:avLst/>
            <a:gdLst/>
            <a:ahLst/>
            <a:cxnLst/>
            <a:rect l="l" t="t" r="r" b="b"/>
            <a:pathLst>
              <a:path w="255977" h="190311" extrusionOk="0">
                <a:moveTo>
                  <a:pt x="145909" y="1"/>
                </a:moveTo>
                <a:cubicBezTo>
                  <a:pt x="107297" y="1"/>
                  <a:pt x="86873" y="30667"/>
                  <a:pt x="57680" y="44965"/>
                </a:cubicBezTo>
                <a:cubicBezTo>
                  <a:pt x="27929" y="59538"/>
                  <a:pt x="7286" y="72287"/>
                  <a:pt x="3643" y="100824"/>
                </a:cubicBezTo>
                <a:cubicBezTo>
                  <a:pt x="0" y="129361"/>
                  <a:pt x="3035" y="156077"/>
                  <a:pt x="27930" y="169435"/>
                </a:cubicBezTo>
                <a:cubicBezTo>
                  <a:pt x="33671" y="172515"/>
                  <a:pt x="38894" y="173690"/>
                  <a:pt x="43929" y="173690"/>
                </a:cubicBezTo>
                <a:cubicBezTo>
                  <a:pt x="60149" y="173690"/>
                  <a:pt x="74408" y="161493"/>
                  <a:pt x="97659" y="161493"/>
                </a:cubicBezTo>
                <a:cubicBezTo>
                  <a:pt x="98489" y="161493"/>
                  <a:pt x="99330" y="161508"/>
                  <a:pt x="100183" y="161541"/>
                </a:cubicBezTo>
                <a:cubicBezTo>
                  <a:pt x="128173" y="162597"/>
                  <a:pt x="146517" y="190310"/>
                  <a:pt x="177390" y="190310"/>
                </a:cubicBezTo>
                <a:cubicBezTo>
                  <a:pt x="182011" y="190310"/>
                  <a:pt x="186911" y="189690"/>
                  <a:pt x="192167" y="188266"/>
                </a:cubicBezTo>
                <a:cubicBezTo>
                  <a:pt x="218732" y="181070"/>
                  <a:pt x="238428" y="154703"/>
                  <a:pt x="245834" y="129338"/>
                </a:cubicBezTo>
                <a:cubicBezTo>
                  <a:pt x="255976" y="94599"/>
                  <a:pt x="244228" y="59084"/>
                  <a:pt x="220884" y="34080"/>
                </a:cubicBezTo>
                <a:cubicBezTo>
                  <a:pt x="202271" y="14144"/>
                  <a:pt x="176287" y="887"/>
                  <a:pt x="148148" y="35"/>
                </a:cubicBezTo>
                <a:cubicBezTo>
                  <a:pt x="147395" y="12"/>
                  <a:pt x="146649" y="1"/>
                  <a:pt x="145909" y="1"/>
                </a:cubicBezTo>
                <a:close/>
              </a:path>
            </a:pathLst>
          </a:custGeom>
          <a:solidFill>
            <a:srgbClr val="ECFF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3805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2371901" y="358934"/>
            <a:ext cx="7069700" cy="6140100"/>
          </a:xfrm>
          <a:custGeom>
            <a:avLst/>
            <a:gdLst/>
            <a:ahLst/>
            <a:cxnLst/>
            <a:rect l="l" t="t" r="r" b="b"/>
            <a:pathLst>
              <a:path w="212091" h="184203" extrusionOk="0">
                <a:moveTo>
                  <a:pt x="128744" y="0"/>
                </a:moveTo>
                <a:cubicBezTo>
                  <a:pt x="123153" y="0"/>
                  <a:pt x="117616" y="816"/>
                  <a:pt x="112441" y="2523"/>
                </a:cubicBezTo>
                <a:cubicBezTo>
                  <a:pt x="92678" y="9047"/>
                  <a:pt x="86072" y="33495"/>
                  <a:pt x="65907" y="39712"/>
                </a:cubicBezTo>
                <a:cubicBezTo>
                  <a:pt x="36316" y="48838"/>
                  <a:pt x="14796" y="57963"/>
                  <a:pt x="7398" y="77353"/>
                </a:cubicBezTo>
                <a:cubicBezTo>
                  <a:pt x="0" y="96744"/>
                  <a:pt x="25556" y="104157"/>
                  <a:pt x="20175" y="121266"/>
                </a:cubicBezTo>
                <a:cubicBezTo>
                  <a:pt x="14796" y="138375"/>
                  <a:pt x="4707" y="141227"/>
                  <a:pt x="12106" y="157767"/>
                </a:cubicBezTo>
                <a:cubicBezTo>
                  <a:pt x="18191" y="171371"/>
                  <a:pt x="44751" y="184203"/>
                  <a:pt x="91412" y="184203"/>
                </a:cubicBezTo>
                <a:cubicBezTo>
                  <a:pt x="101479" y="184203"/>
                  <a:pt x="112482" y="183606"/>
                  <a:pt x="124416" y="182290"/>
                </a:cubicBezTo>
                <a:cubicBezTo>
                  <a:pt x="138299" y="180759"/>
                  <a:pt x="152585" y="178095"/>
                  <a:pt x="165696" y="173190"/>
                </a:cubicBezTo>
                <a:cubicBezTo>
                  <a:pt x="180020" y="167833"/>
                  <a:pt x="198291" y="157179"/>
                  <a:pt x="200916" y="140554"/>
                </a:cubicBezTo>
                <a:cubicBezTo>
                  <a:pt x="202019" y="133571"/>
                  <a:pt x="198820" y="126859"/>
                  <a:pt x="199180" y="119888"/>
                </a:cubicBezTo>
                <a:cubicBezTo>
                  <a:pt x="199845" y="106980"/>
                  <a:pt x="212090" y="99356"/>
                  <a:pt x="206349" y="85626"/>
                </a:cubicBezTo>
                <a:cubicBezTo>
                  <a:pt x="203178" y="78046"/>
                  <a:pt x="196356" y="71430"/>
                  <a:pt x="191246" y="65201"/>
                </a:cubicBezTo>
                <a:cubicBezTo>
                  <a:pt x="178009" y="49065"/>
                  <a:pt x="179541" y="22435"/>
                  <a:pt x="161944" y="10167"/>
                </a:cubicBezTo>
                <a:cubicBezTo>
                  <a:pt x="152566" y="3628"/>
                  <a:pt x="140536" y="0"/>
                  <a:pt x="128744" y="0"/>
                </a:cubicBezTo>
                <a:close/>
              </a:path>
            </a:pathLst>
          </a:custGeom>
          <a:solidFill>
            <a:srgbClr val="ECFF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62183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>
            <a:off x="1688034" y="-206367"/>
            <a:ext cx="8815933" cy="6402067"/>
          </a:xfrm>
          <a:custGeom>
            <a:avLst/>
            <a:gdLst/>
            <a:ahLst/>
            <a:cxnLst/>
            <a:rect l="l" t="t" r="r" b="b"/>
            <a:pathLst>
              <a:path w="264478" h="192062" extrusionOk="0">
                <a:moveTo>
                  <a:pt x="175675" y="0"/>
                </a:moveTo>
                <a:cubicBezTo>
                  <a:pt x="151034" y="0"/>
                  <a:pt x="156812" y="24425"/>
                  <a:pt x="139392" y="29868"/>
                </a:cubicBezTo>
                <a:cubicBezTo>
                  <a:pt x="136667" y="30720"/>
                  <a:pt x="134251" y="31081"/>
                  <a:pt x="132017" y="31081"/>
                </a:cubicBezTo>
                <a:cubicBezTo>
                  <a:pt x="119501" y="31081"/>
                  <a:pt x="112651" y="19751"/>
                  <a:pt x="88806" y="19751"/>
                </a:cubicBezTo>
                <a:cubicBezTo>
                  <a:pt x="60702" y="19751"/>
                  <a:pt x="51710" y="35488"/>
                  <a:pt x="50024" y="59657"/>
                </a:cubicBezTo>
                <a:cubicBezTo>
                  <a:pt x="48336" y="83826"/>
                  <a:pt x="38221" y="99564"/>
                  <a:pt x="19111" y="117550"/>
                </a:cubicBezTo>
                <a:cubicBezTo>
                  <a:pt x="0" y="135537"/>
                  <a:pt x="17424" y="169261"/>
                  <a:pt x="38222" y="171509"/>
                </a:cubicBezTo>
                <a:cubicBezTo>
                  <a:pt x="46574" y="172411"/>
                  <a:pt x="55427" y="173849"/>
                  <a:pt x="63319" y="176873"/>
                </a:cubicBezTo>
                <a:cubicBezTo>
                  <a:pt x="71447" y="179986"/>
                  <a:pt x="77601" y="186618"/>
                  <a:pt x="85721" y="189721"/>
                </a:cubicBezTo>
                <a:cubicBezTo>
                  <a:pt x="91741" y="192020"/>
                  <a:pt x="98351" y="192055"/>
                  <a:pt x="104795" y="192062"/>
                </a:cubicBezTo>
                <a:cubicBezTo>
                  <a:pt x="104816" y="192062"/>
                  <a:pt x="104837" y="192062"/>
                  <a:pt x="104858" y="192062"/>
                </a:cubicBezTo>
                <a:cubicBezTo>
                  <a:pt x="118962" y="192062"/>
                  <a:pt x="126904" y="187375"/>
                  <a:pt x="137910" y="179136"/>
                </a:cubicBezTo>
                <a:cubicBezTo>
                  <a:pt x="146028" y="173059"/>
                  <a:pt x="156253" y="162808"/>
                  <a:pt x="166933" y="161954"/>
                </a:cubicBezTo>
                <a:cubicBezTo>
                  <a:pt x="167292" y="161925"/>
                  <a:pt x="167651" y="161911"/>
                  <a:pt x="168010" y="161911"/>
                </a:cubicBezTo>
                <a:cubicBezTo>
                  <a:pt x="181682" y="161911"/>
                  <a:pt x="195092" y="182303"/>
                  <a:pt x="218644" y="186684"/>
                </a:cubicBezTo>
                <a:cubicBezTo>
                  <a:pt x="219557" y="186854"/>
                  <a:pt x="220468" y="186937"/>
                  <a:pt x="221373" y="186937"/>
                </a:cubicBezTo>
                <a:cubicBezTo>
                  <a:pt x="244429" y="186937"/>
                  <a:pt x="264478" y="133542"/>
                  <a:pt x="257989" y="111367"/>
                </a:cubicBezTo>
                <a:cubicBezTo>
                  <a:pt x="251245" y="88323"/>
                  <a:pt x="232134" y="80454"/>
                  <a:pt x="236068" y="61343"/>
                </a:cubicBezTo>
                <a:cubicBezTo>
                  <a:pt x="240002" y="42234"/>
                  <a:pt x="236067" y="30431"/>
                  <a:pt x="227636" y="21999"/>
                </a:cubicBezTo>
                <a:cubicBezTo>
                  <a:pt x="227636" y="21999"/>
                  <a:pt x="205715" y="1765"/>
                  <a:pt x="178175" y="79"/>
                </a:cubicBezTo>
                <a:cubicBezTo>
                  <a:pt x="177309" y="26"/>
                  <a:pt x="176476" y="0"/>
                  <a:pt x="175675" y="0"/>
                </a:cubicBezTo>
                <a:close/>
              </a:path>
            </a:pathLst>
          </a:custGeom>
          <a:solidFill>
            <a:srgbClr val="ECFF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6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/>
          </p:nvPr>
        </p:nvSpPr>
        <p:spPr>
          <a:xfrm>
            <a:off x="1231651" y="4287800"/>
            <a:ext cx="2443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231651" y="4624533"/>
            <a:ext cx="24436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/>
          </p:nvPr>
        </p:nvSpPr>
        <p:spPr>
          <a:xfrm>
            <a:off x="3661933" y="4287800"/>
            <a:ext cx="2443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661933" y="4624533"/>
            <a:ext cx="24436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5"/>
          </p:nvPr>
        </p:nvSpPr>
        <p:spPr>
          <a:xfrm>
            <a:off x="6092216" y="4287800"/>
            <a:ext cx="2443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6"/>
          </p:nvPr>
        </p:nvSpPr>
        <p:spPr>
          <a:xfrm>
            <a:off x="6092216" y="4624533"/>
            <a:ext cx="24436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7"/>
          </p:nvPr>
        </p:nvSpPr>
        <p:spPr>
          <a:xfrm>
            <a:off x="8516765" y="4285700"/>
            <a:ext cx="2443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8516765" y="4622433"/>
            <a:ext cx="24436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36348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2"/>
          </p:nvPr>
        </p:nvSpPr>
        <p:spPr>
          <a:xfrm>
            <a:off x="1834317" y="4989033"/>
            <a:ext cx="2443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834317" y="5325767"/>
            <a:ext cx="24436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3"/>
          </p:nvPr>
        </p:nvSpPr>
        <p:spPr>
          <a:xfrm>
            <a:off x="4874200" y="4989033"/>
            <a:ext cx="2443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4"/>
          </p:nvPr>
        </p:nvSpPr>
        <p:spPr>
          <a:xfrm>
            <a:off x="4874200" y="5325767"/>
            <a:ext cx="24436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5"/>
          </p:nvPr>
        </p:nvSpPr>
        <p:spPr>
          <a:xfrm>
            <a:off x="7914083" y="4989033"/>
            <a:ext cx="2443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6"/>
          </p:nvPr>
        </p:nvSpPr>
        <p:spPr>
          <a:xfrm>
            <a:off x="7914083" y="5325767"/>
            <a:ext cx="24436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7" hasCustomPrompt="1"/>
          </p:nvPr>
        </p:nvSpPr>
        <p:spPr>
          <a:xfrm>
            <a:off x="2021141" y="3431600"/>
            <a:ext cx="2070000" cy="6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8" hasCustomPrompt="1"/>
          </p:nvPr>
        </p:nvSpPr>
        <p:spPr>
          <a:xfrm>
            <a:off x="5061008" y="3431600"/>
            <a:ext cx="2070000" cy="6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9" hasCustomPrompt="1"/>
          </p:nvPr>
        </p:nvSpPr>
        <p:spPr>
          <a:xfrm>
            <a:off x="8100875" y="3431600"/>
            <a:ext cx="2070000" cy="6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268646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1569468" y="63666"/>
            <a:ext cx="9053053" cy="6730665"/>
          </a:xfrm>
          <a:custGeom>
            <a:avLst/>
            <a:gdLst/>
            <a:ahLst/>
            <a:cxnLst/>
            <a:rect l="l" t="t" r="r" b="b"/>
            <a:pathLst>
              <a:path w="255977" h="190311" extrusionOk="0">
                <a:moveTo>
                  <a:pt x="145909" y="1"/>
                </a:moveTo>
                <a:cubicBezTo>
                  <a:pt x="107297" y="1"/>
                  <a:pt x="86873" y="30667"/>
                  <a:pt x="57680" y="44965"/>
                </a:cubicBezTo>
                <a:cubicBezTo>
                  <a:pt x="27929" y="59538"/>
                  <a:pt x="7286" y="72287"/>
                  <a:pt x="3643" y="100824"/>
                </a:cubicBezTo>
                <a:cubicBezTo>
                  <a:pt x="0" y="129361"/>
                  <a:pt x="3035" y="156077"/>
                  <a:pt x="27930" y="169435"/>
                </a:cubicBezTo>
                <a:cubicBezTo>
                  <a:pt x="33671" y="172515"/>
                  <a:pt x="38894" y="173690"/>
                  <a:pt x="43929" y="173690"/>
                </a:cubicBezTo>
                <a:cubicBezTo>
                  <a:pt x="60149" y="173690"/>
                  <a:pt x="74408" y="161493"/>
                  <a:pt x="97659" y="161493"/>
                </a:cubicBezTo>
                <a:cubicBezTo>
                  <a:pt x="98489" y="161493"/>
                  <a:pt x="99330" y="161508"/>
                  <a:pt x="100183" y="161541"/>
                </a:cubicBezTo>
                <a:cubicBezTo>
                  <a:pt x="128173" y="162597"/>
                  <a:pt x="146517" y="190310"/>
                  <a:pt x="177390" y="190310"/>
                </a:cubicBezTo>
                <a:cubicBezTo>
                  <a:pt x="182011" y="190310"/>
                  <a:pt x="186911" y="189690"/>
                  <a:pt x="192167" y="188266"/>
                </a:cubicBezTo>
                <a:cubicBezTo>
                  <a:pt x="218732" y="181070"/>
                  <a:pt x="238428" y="154703"/>
                  <a:pt x="245834" y="129338"/>
                </a:cubicBezTo>
                <a:cubicBezTo>
                  <a:pt x="255976" y="94599"/>
                  <a:pt x="244228" y="59084"/>
                  <a:pt x="220884" y="34080"/>
                </a:cubicBezTo>
                <a:cubicBezTo>
                  <a:pt x="202271" y="14144"/>
                  <a:pt x="176287" y="887"/>
                  <a:pt x="148148" y="35"/>
                </a:cubicBezTo>
                <a:cubicBezTo>
                  <a:pt x="147395" y="12"/>
                  <a:pt x="146649" y="1"/>
                  <a:pt x="145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2"/>
          </p:nvPr>
        </p:nvSpPr>
        <p:spPr>
          <a:xfrm>
            <a:off x="2654765" y="4536640"/>
            <a:ext cx="230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2654765" y="4873371"/>
            <a:ext cx="23024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3"/>
          </p:nvPr>
        </p:nvSpPr>
        <p:spPr>
          <a:xfrm>
            <a:off x="4944793" y="4536640"/>
            <a:ext cx="230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4"/>
          </p:nvPr>
        </p:nvSpPr>
        <p:spPr>
          <a:xfrm>
            <a:off x="4944793" y="4873371"/>
            <a:ext cx="23024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 idx="5"/>
          </p:nvPr>
        </p:nvSpPr>
        <p:spPr>
          <a:xfrm>
            <a:off x="7234823" y="4536640"/>
            <a:ext cx="230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6"/>
          </p:nvPr>
        </p:nvSpPr>
        <p:spPr>
          <a:xfrm>
            <a:off x="7234823" y="4873371"/>
            <a:ext cx="23024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7"/>
          </p:nvPr>
        </p:nvSpPr>
        <p:spPr>
          <a:xfrm>
            <a:off x="2654765" y="2807967"/>
            <a:ext cx="230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8"/>
          </p:nvPr>
        </p:nvSpPr>
        <p:spPr>
          <a:xfrm>
            <a:off x="2654765" y="3144699"/>
            <a:ext cx="23024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9"/>
          </p:nvPr>
        </p:nvSpPr>
        <p:spPr>
          <a:xfrm>
            <a:off x="4944793" y="2807967"/>
            <a:ext cx="230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3"/>
          </p:nvPr>
        </p:nvSpPr>
        <p:spPr>
          <a:xfrm>
            <a:off x="4944793" y="3144699"/>
            <a:ext cx="23024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14"/>
          </p:nvPr>
        </p:nvSpPr>
        <p:spPr>
          <a:xfrm>
            <a:off x="7234823" y="2807967"/>
            <a:ext cx="230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5"/>
          </p:nvPr>
        </p:nvSpPr>
        <p:spPr>
          <a:xfrm>
            <a:off x="7234823" y="3144699"/>
            <a:ext cx="23024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805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343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2"/>
          </p:nvPr>
        </p:nvSpPr>
        <p:spPr>
          <a:xfrm>
            <a:off x="1171939" y="2276800"/>
            <a:ext cx="25108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2484213" y="2244875"/>
            <a:ext cx="2859200" cy="6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3"/>
          </p:nvPr>
        </p:nvSpPr>
        <p:spPr>
          <a:xfrm>
            <a:off x="1171939" y="3232333"/>
            <a:ext cx="25108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4"/>
          </p:nvPr>
        </p:nvSpPr>
        <p:spPr>
          <a:xfrm>
            <a:off x="2484213" y="3200408"/>
            <a:ext cx="2859200" cy="6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5"/>
          </p:nvPr>
        </p:nvSpPr>
        <p:spPr>
          <a:xfrm>
            <a:off x="1171939" y="4187867"/>
            <a:ext cx="25108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6"/>
          </p:nvPr>
        </p:nvSpPr>
        <p:spPr>
          <a:xfrm>
            <a:off x="2484213" y="4155941"/>
            <a:ext cx="2859200" cy="6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 idx="7"/>
          </p:nvPr>
        </p:nvSpPr>
        <p:spPr>
          <a:xfrm>
            <a:off x="1171939" y="5036200"/>
            <a:ext cx="25108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8"/>
          </p:nvPr>
        </p:nvSpPr>
        <p:spPr>
          <a:xfrm>
            <a:off x="2484213" y="5004275"/>
            <a:ext cx="2859200" cy="6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253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2044734" y="730067"/>
            <a:ext cx="8102525" cy="6023977"/>
          </a:xfrm>
          <a:custGeom>
            <a:avLst/>
            <a:gdLst/>
            <a:ahLst/>
            <a:cxnLst/>
            <a:rect l="l" t="t" r="r" b="b"/>
            <a:pathLst>
              <a:path w="255977" h="190311" extrusionOk="0">
                <a:moveTo>
                  <a:pt x="145909" y="1"/>
                </a:moveTo>
                <a:cubicBezTo>
                  <a:pt x="107297" y="1"/>
                  <a:pt x="86873" y="30667"/>
                  <a:pt x="57680" y="44965"/>
                </a:cubicBezTo>
                <a:cubicBezTo>
                  <a:pt x="27929" y="59538"/>
                  <a:pt x="7286" y="72287"/>
                  <a:pt x="3643" y="100824"/>
                </a:cubicBezTo>
                <a:cubicBezTo>
                  <a:pt x="0" y="129361"/>
                  <a:pt x="3035" y="156077"/>
                  <a:pt x="27930" y="169435"/>
                </a:cubicBezTo>
                <a:cubicBezTo>
                  <a:pt x="33671" y="172515"/>
                  <a:pt x="38894" y="173690"/>
                  <a:pt x="43929" y="173690"/>
                </a:cubicBezTo>
                <a:cubicBezTo>
                  <a:pt x="60149" y="173690"/>
                  <a:pt x="74408" y="161493"/>
                  <a:pt x="97659" y="161493"/>
                </a:cubicBezTo>
                <a:cubicBezTo>
                  <a:pt x="98489" y="161493"/>
                  <a:pt x="99330" y="161508"/>
                  <a:pt x="100183" y="161541"/>
                </a:cubicBezTo>
                <a:cubicBezTo>
                  <a:pt x="128173" y="162597"/>
                  <a:pt x="146517" y="190310"/>
                  <a:pt x="177390" y="190310"/>
                </a:cubicBezTo>
                <a:cubicBezTo>
                  <a:pt x="182011" y="190310"/>
                  <a:pt x="186911" y="189690"/>
                  <a:pt x="192167" y="188266"/>
                </a:cubicBezTo>
                <a:cubicBezTo>
                  <a:pt x="218732" y="181070"/>
                  <a:pt x="238428" y="154703"/>
                  <a:pt x="245834" y="129338"/>
                </a:cubicBezTo>
                <a:cubicBezTo>
                  <a:pt x="255976" y="94599"/>
                  <a:pt x="244228" y="59084"/>
                  <a:pt x="220884" y="34080"/>
                </a:cubicBezTo>
                <a:cubicBezTo>
                  <a:pt x="202271" y="14144"/>
                  <a:pt x="176287" y="887"/>
                  <a:pt x="148148" y="35"/>
                </a:cubicBezTo>
                <a:cubicBezTo>
                  <a:pt x="147395" y="12"/>
                  <a:pt x="146649" y="1"/>
                  <a:pt x="145909" y="1"/>
                </a:cubicBezTo>
                <a:close/>
              </a:path>
            </a:pathLst>
          </a:custGeom>
          <a:solidFill>
            <a:srgbClr val="ECFF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5860800" y="1966400"/>
            <a:ext cx="433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"/>
          </p:nvPr>
        </p:nvSpPr>
        <p:spPr>
          <a:xfrm>
            <a:off x="5860800" y="3164433"/>
            <a:ext cx="4070800" cy="20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5860800" y="4306533"/>
            <a:ext cx="34292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067" kern="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endParaRPr sz="1067" kern="0">
              <a:solidFill>
                <a:srgbClr val="1D1D1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067" kern="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067" b="1" kern="0">
                <a:solidFill>
                  <a:srgbClr val="1D1D1B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lang="en" sz="1067" kern="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67" b="1" kern="0">
                <a:solidFill>
                  <a:srgbClr val="1D1D1B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lang="en" sz="1067" kern="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67" b="1" kern="0">
                <a:solidFill>
                  <a:srgbClr val="1D1D1B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lang="en" sz="1067" kern="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67" kern="0">
              <a:solidFill>
                <a:srgbClr val="1D1D1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034377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 + BULLET POINTS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2108475" y="336796"/>
            <a:ext cx="7105860" cy="6447315"/>
          </a:xfrm>
          <a:custGeom>
            <a:avLst/>
            <a:gdLst/>
            <a:ahLst/>
            <a:cxnLst/>
            <a:rect l="l" t="t" r="r" b="b"/>
            <a:pathLst>
              <a:path w="209201" h="189813" extrusionOk="0">
                <a:moveTo>
                  <a:pt x="75218" y="1"/>
                </a:moveTo>
                <a:cubicBezTo>
                  <a:pt x="72801" y="1"/>
                  <a:pt x="70383" y="68"/>
                  <a:pt x="67970" y="194"/>
                </a:cubicBezTo>
                <a:cubicBezTo>
                  <a:pt x="45586" y="1364"/>
                  <a:pt x="35817" y="13053"/>
                  <a:pt x="43550" y="23964"/>
                </a:cubicBezTo>
                <a:cubicBezTo>
                  <a:pt x="51283" y="34875"/>
                  <a:pt x="61052" y="46175"/>
                  <a:pt x="50470" y="56697"/>
                </a:cubicBezTo>
                <a:cubicBezTo>
                  <a:pt x="39888" y="67217"/>
                  <a:pt x="1" y="76570"/>
                  <a:pt x="4072" y="95274"/>
                </a:cubicBezTo>
                <a:cubicBezTo>
                  <a:pt x="8141" y="113979"/>
                  <a:pt x="43959" y="116706"/>
                  <a:pt x="41109" y="128786"/>
                </a:cubicBezTo>
                <a:cubicBezTo>
                  <a:pt x="38259" y="140867"/>
                  <a:pt x="19944" y="144373"/>
                  <a:pt x="28899" y="160739"/>
                </a:cubicBezTo>
                <a:cubicBezTo>
                  <a:pt x="32656" y="167606"/>
                  <a:pt x="40640" y="169053"/>
                  <a:pt x="49425" y="169053"/>
                </a:cubicBezTo>
                <a:cubicBezTo>
                  <a:pt x="55826" y="169053"/>
                  <a:pt x="62653" y="168285"/>
                  <a:pt x="68578" y="168285"/>
                </a:cubicBezTo>
                <a:cubicBezTo>
                  <a:pt x="73900" y="168285"/>
                  <a:pt x="78496" y="168905"/>
                  <a:pt x="81402" y="171260"/>
                </a:cubicBezTo>
                <a:cubicBezTo>
                  <a:pt x="91984" y="179832"/>
                  <a:pt x="97681" y="186847"/>
                  <a:pt x="115183" y="189575"/>
                </a:cubicBezTo>
                <a:cubicBezTo>
                  <a:pt x="116218" y="189736"/>
                  <a:pt x="117236" y="189813"/>
                  <a:pt x="118240" y="189813"/>
                </a:cubicBezTo>
                <a:cubicBezTo>
                  <a:pt x="134198" y="189813"/>
                  <a:pt x="146409" y="170386"/>
                  <a:pt x="164024" y="162687"/>
                </a:cubicBezTo>
                <a:cubicBezTo>
                  <a:pt x="182746" y="154504"/>
                  <a:pt x="201874" y="151775"/>
                  <a:pt x="205538" y="132682"/>
                </a:cubicBezTo>
                <a:cubicBezTo>
                  <a:pt x="209201" y="113588"/>
                  <a:pt x="174199" y="101121"/>
                  <a:pt x="175826" y="81637"/>
                </a:cubicBezTo>
                <a:cubicBezTo>
                  <a:pt x="176640" y="71898"/>
                  <a:pt x="183304" y="64300"/>
                  <a:pt x="188497" y="56513"/>
                </a:cubicBezTo>
                <a:cubicBezTo>
                  <a:pt x="197271" y="43358"/>
                  <a:pt x="204502" y="19650"/>
                  <a:pt x="185147" y="11890"/>
                </a:cubicBezTo>
                <a:cubicBezTo>
                  <a:pt x="179994" y="9824"/>
                  <a:pt x="174368" y="9367"/>
                  <a:pt x="168744" y="9367"/>
                </a:cubicBezTo>
                <a:cubicBezTo>
                  <a:pt x="165184" y="9367"/>
                  <a:pt x="161625" y="9551"/>
                  <a:pt x="158188" y="9624"/>
                </a:cubicBezTo>
                <a:cubicBezTo>
                  <a:pt x="151906" y="9758"/>
                  <a:pt x="145466" y="10281"/>
                  <a:pt x="139093" y="10281"/>
                </a:cubicBezTo>
                <a:cubicBezTo>
                  <a:pt x="136108" y="10281"/>
                  <a:pt x="133139" y="10166"/>
                  <a:pt x="130208" y="9844"/>
                </a:cubicBezTo>
                <a:cubicBezTo>
                  <a:pt x="123051" y="9055"/>
                  <a:pt x="116149" y="7139"/>
                  <a:pt x="109248" y="5229"/>
                </a:cubicBezTo>
                <a:cubicBezTo>
                  <a:pt x="106020" y="4337"/>
                  <a:pt x="102791" y="3443"/>
                  <a:pt x="99536" y="2668"/>
                </a:cubicBezTo>
                <a:cubicBezTo>
                  <a:pt x="91582" y="775"/>
                  <a:pt x="83406" y="1"/>
                  <a:pt x="75218" y="1"/>
                </a:cubicBezTo>
                <a:close/>
              </a:path>
            </a:pathLst>
          </a:custGeom>
          <a:solidFill>
            <a:srgbClr val="ECFF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1236600" y="708800"/>
            <a:ext cx="971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1718667" y="2128700"/>
            <a:ext cx="4186000" cy="36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333"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○"/>
              <a:defRPr sz="1333"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■"/>
              <a:defRPr sz="1333"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●"/>
              <a:defRPr sz="1333"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○"/>
              <a:defRPr sz="1333"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■"/>
              <a:defRPr sz="1333"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●"/>
              <a:defRPr sz="1333"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○"/>
              <a:defRPr sz="1333"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000"/>
              <a:buFont typeface="Montserrat"/>
              <a:buChar char="■"/>
              <a:defRPr sz="1333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6287333" y="2128700"/>
            <a:ext cx="4186000" cy="36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333"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○"/>
              <a:defRPr sz="1333"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■"/>
              <a:defRPr sz="1333"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●"/>
              <a:defRPr sz="1333"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○"/>
              <a:defRPr sz="1333"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■"/>
              <a:defRPr sz="1333"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●"/>
              <a:defRPr sz="1333"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Montserrat"/>
              <a:buChar char="○"/>
              <a:defRPr sz="1333"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000"/>
              <a:buFont typeface="Montserrat"/>
              <a:buChar char="■"/>
              <a:defRPr sz="1333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03127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ACKGROUND">
    <p:bg>
      <p:bgPr>
        <a:solidFill>
          <a:schemeClr val="accen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3500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BLANK SLIDE 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4308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BIG TITTLE OPENING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4852" y="2010646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4852" y="3225478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1526467" y="3528100"/>
            <a:ext cx="45256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1526267" y="4422100"/>
            <a:ext cx="2579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1677133" y="4328333"/>
            <a:ext cx="618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651586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WO COLUMN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554000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188867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070308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6392067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070308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3"/>
          </p:nvPr>
        </p:nvSpPr>
        <p:spPr>
          <a:xfrm>
            <a:off x="6392067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4"/>
          </p:nvPr>
        </p:nvSpPr>
        <p:spPr>
          <a:xfrm>
            <a:off x="1333500" y="179733"/>
            <a:ext cx="95252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6096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0195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767933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40454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2" hasCustomPrompt="1"/>
          </p:nvPr>
        </p:nvSpPr>
        <p:spPr>
          <a:xfrm>
            <a:off x="41472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3"/>
          </p:nvPr>
        </p:nvSpPr>
        <p:spPr>
          <a:xfrm>
            <a:off x="37682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4"/>
          </p:nvPr>
        </p:nvSpPr>
        <p:spPr>
          <a:xfrm>
            <a:off x="39986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5" hasCustomPrompt="1"/>
          </p:nvPr>
        </p:nvSpPr>
        <p:spPr>
          <a:xfrm>
            <a:off x="41472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6"/>
          </p:nvPr>
        </p:nvSpPr>
        <p:spPr>
          <a:xfrm>
            <a:off x="6634167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7"/>
          </p:nvPr>
        </p:nvSpPr>
        <p:spPr>
          <a:xfrm>
            <a:off x="6911333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8" hasCustomPrompt="1"/>
          </p:nvPr>
        </p:nvSpPr>
        <p:spPr>
          <a:xfrm>
            <a:off x="7013149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ctrTitle" idx="9"/>
          </p:nvPr>
        </p:nvSpPr>
        <p:spPr>
          <a:xfrm>
            <a:off x="66341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3"/>
          </p:nvPr>
        </p:nvSpPr>
        <p:spPr>
          <a:xfrm>
            <a:off x="6864533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14" hasCustomPrompt="1"/>
          </p:nvPr>
        </p:nvSpPr>
        <p:spPr>
          <a:xfrm>
            <a:off x="7013149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 idx="15"/>
          </p:nvPr>
        </p:nvSpPr>
        <p:spPr>
          <a:xfrm rot="-5400000">
            <a:off x="8504467" y="2111600"/>
            <a:ext cx="46500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4"/>
          <p:cNvCxnSpPr/>
          <p:nvPr/>
        </p:nvCxnSpPr>
        <p:spPr>
          <a:xfrm>
            <a:off x="11388389" y="-19600"/>
            <a:ext cx="0" cy="489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4"/>
          <p:cNvSpPr txBox="1">
            <a:spLocks noGrp="1"/>
          </p:cNvSpPr>
          <p:nvPr>
            <p:ph type="ctrTitle" idx="16"/>
          </p:nvPr>
        </p:nvSpPr>
        <p:spPr>
          <a:xfrm>
            <a:off x="808233" y="2101267"/>
            <a:ext cx="319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7"/>
          </p:nvPr>
        </p:nvSpPr>
        <p:spPr>
          <a:xfrm>
            <a:off x="11325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18" hasCustomPrompt="1"/>
          </p:nvPr>
        </p:nvSpPr>
        <p:spPr>
          <a:xfrm>
            <a:off x="12343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ctrTitle" idx="19"/>
          </p:nvPr>
        </p:nvSpPr>
        <p:spPr>
          <a:xfrm>
            <a:off x="8553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0"/>
          </p:nvPr>
        </p:nvSpPr>
        <p:spPr>
          <a:xfrm>
            <a:off x="10857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21" hasCustomPrompt="1"/>
          </p:nvPr>
        </p:nvSpPr>
        <p:spPr>
          <a:xfrm>
            <a:off x="12343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4"/>
          <p:cNvCxnSpPr/>
          <p:nvPr/>
        </p:nvCxnSpPr>
        <p:spPr>
          <a:xfrm>
            <a:off x="1452633" y="22839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1452633" y="45200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464423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HEADLINE 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 hasCustomPrompt="1"/>
          </p:nvPr>
        </p:nvSpPr>
        <p:spPr>
          <a:xfrm>
            <a:off x="499267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>
            <a:spLocks noGrp="1"/>
          </p:cNvSpPr>
          <p:nvPr>
            <p:ph type="ctrTitle" idx="2"/>
          </p:nvPr>
        </p:nvSpPr>
        <p:spPr>
          <a:xfrm>
            <a:off x="2490999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2491000" y="4241021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5"/>
          <p:cNvCxnSpPr/>
          <p:nvPr/>
        </p:nvCxnSpPr>
        <p:spPr>
          <a:xfrm>
            <a:off x="0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298559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HEADLINE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 hasCustomPrompt="1"/>
          </p:nvPr>
        </p:nvSpPr>
        <p:spPr>
          <a:xfrm flipH="1">
            <a:off x="97664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2"/>
          </p:nvPr>
        </p:nvSpPr>
        <p:spPr>
          <a:xfrm flipH="1">
            <a:off x="53087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 flipH="1">
            <a:off x="7159133" y="42410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>
            <a:off x="6831616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39399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197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HEADLINE 4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 flipH="1">
            <a:off x="99696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2"/>
          </p:nvPr>
        </p:nvSpPr>
        <p:spPr>
          <a:xfrm flipH="1">
            <a:off x="51055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 flipH="1">
            <a:off x="69559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97664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542589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HEADLINE 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 hasCustomPrompt="1"/>
          </p:nvPr>
        </p:nvSpPr>
        <p:spPr>
          <a:xfrm>
            <a:off x="405251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2803383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8121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25348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471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620241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3603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 flipH="1">
            <a:off x="6102000" y="37422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2"/>
          </p:nvPr>
        </p:nvSpPr>
        <p:spPr>
          <a:xfrm flipH="1">
            <a:off x="6102000" y="41974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3"/>
          </p:nvPr>
        </p:nvSpPr>
        <p:spPr>
          <a:xfrm flipH="1">
            <a:off x="6102000" y="46526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 flipH="1">
            <a:off x="6102000" y="51078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52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3717800" y="4227000"/>
            <a:ext cx="4756400" cy="4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2753000" y="2631000"/>
            <a:ext cx="6686000" cy="1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9233" y="1308933"/>
            <a:ext cx="9355600" cy="3779200"/>
          </a:xfrm>
          <a:prstGeom prst="bentConnector3">
            <a:avLst>
              <a:gd name="adj1" fmla="val 1231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939933" y="2129533"/>
            <a:ext cx="9282800" cy="3447200"/>
          </a:xfrm>
          <a:prstGeom prst="bentConnector3">
            <a:avLst>
              <a:gd name="adj1" fmla="val 1141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549600" y="4782000"/>
            <a:ext cx="2517600" cy="18188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rot="5400000" flipH="1">
            <a:off x="8112600" y="4794200"/>
            <a:ext cx="2508400" cy="17852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781349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BOXES">
  <p:cSld name="TITLE + TEXT BOXE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7" name="Google Shape;97;p14"/>
          <p:cNvCxnSpPr>
            <a:stCxn id="96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4"/>
          <p:cNvSpPr/>
          <p:nvPr/>
        </p:nvSpPr>
        <p:spPr>
          <a:xfrm>
            <a:off x="2373867" y="1763100"/>
            <a:ext cx="2650800" cy="27536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2"/>
          </p:nvPr>
        </p:nvSpPr>
        <p:spPr>
          <a:xfrm>
            <a:off x="2947912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2779600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4770467" y="3274833"/>
            <a:ext cx="2650800" cy="2753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3"/>
          </p:nvPr>
        </p:nvSpPr>
        <p:spPr>
          <a:xfrm>
            <a:off x="5344512" y="4551933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5176200" y="4781957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7167333" y="1763100"/>
            <a:ext cx="2650800" cy="2753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5"/>
          </p:nvPr>
        </p:nvSpPr>
        <p:spPr>
          <a:xfrm>
            <a:off x="7741379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6"/>
          </p:nvPr>
        </p:nvSpPr>
        <p:spPr>
          <a:xfrm>
            <a:off x="7573067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833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9" name="Google Shape;109;p15"/>
          <p:cNvCxnSpPr>
            <a:stCxn id="108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/>
          <p:nvPr/>
        </p:nvSpPr>
        <p:spPr>
          <a:xfrm>
            <a:off x="1087133" y="3804067"/>
            <a:ext cx="4793200" cy="15068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2504267" y="2154833"/>
            <a:ext cx="7183200" cy="1845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624600" y="4620500"/>
            <a:ext cx="4793200" cy="1197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3516467" y="2509833"/>
            <a:ext cx="5159200" cy="11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3" hasCustomPrompt="1"/>
          </p:nvPr>
        </p:nvSpPr>
        <p:spPr>
          <a:xfrm>
            <a:off x="1289968" y="4172167"/>
            <a:ext cx="438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4" hasCustomPrompt="1"/>
          </p:nvPr>
        </p:nvSpPr>
        <p:spPr>
          <a:xfrm>
            <a:off x="5886601" y="4839933"/>
            <a:ext cx="4269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49137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135B339A-178B-4169-8A69-C9D2EF8D7CD8}" type="datetimeFigureOut">
              <a:rPr lang="en-US" sz="1867" ker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11/25/2020</a:t>
            </a:fld>
            <a:endParaRPr lang="en-US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204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19936" y="3429000"/>
            <a:ext cx="6672064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19936" y="4197085"/>
            <a:ext cx="66720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180244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8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031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4657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23137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7976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00955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118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200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3695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3826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30662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301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0100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8181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0170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99896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46432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83050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49430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6305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3082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 kern="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333" ker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 kern="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333" ker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 kern="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333" ker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 kern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200" b="1" kern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 kern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02935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487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788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848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9081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7283232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03712" y="2820426"/>
            <a:ext cx="5184576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03712" y="3600701"/>
            <a:ext cx="5184181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886008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6223816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4" y="164638"/>
            <a:ext cx="9840416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51584" y="932723"/>
            <a:ext cx="9840416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24559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6232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86499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86765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9357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56659"/>
            <a:ext cx="311966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000" y="356659"/>
            <a:ext cx="566462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7400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87488" y="0"/>
            <a:ext cx="37444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2203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700808"/>
            <a:ext cx="12192000" cy="3456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72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312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38065" y="668224"/>
            <a:ext cx="5568000" cy="556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2596420" y="1326579"/>
            <a:ext cx="4251291" cy="4251291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1208596" y="1940210"/>
            <a:ext cx="1910472" cy="3024012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0191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447643" cy="5157192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690754" y="1658402"/>
            <a:ext cx="6501247" cy="51995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9285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4663" y="2148909"/>
            <a:ext cx="372191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078560" y="2148909"/>
            <a:ext cx="372191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84" y="1985895"/>
            <a:ext cx="4047233" cy="40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15408" y="2138307"/>
            <a:ext cx="3725296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1756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1" y="3721192"/>
            <a:ext cx="5088565" cy="25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82712" y="4082039"/>
            <a:ext cx="2378041" cy="1744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1756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056881" y="666492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96921" y="4026866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418948" y="1806532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07772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9735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0715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318505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03712" y="2820426"/>
            <a:ext cx="5184576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03712" y="3600701"/>
            <a:ext cx="5184181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831080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4966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0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5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0" Type="http://schemas.openxmlformats.org/officeDocument/2006/relationships/theme" Target="../theme/theme12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75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29" Type="http://schemas.openxmlformats.org/officeDocument/2006/relationships/theme" Target="../theme/theme9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31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12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72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4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54067-6C7A-44A3-B3D5-A9FE77D88B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4292-8B7A-4C46-A415-22E47EA2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1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800"/>
              <a:buFont typeface="Shadows Into Light"/>
              <a:buNone/>
              <a:defRPr sz="2800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800"/>
              <a:buFont typeface="Shadows Into Light"/>
              <a:buNone/>
              <a:defRPr sz="2800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800"/>
              <a:buFont typeface="Shadows Into Light"/>
              <a:buNone/>
              <a:defRPr sz="2800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800"/>
              <a:buFont typeface="Shadows Into Light"/>
              <a:buNone/>
              <a:defRPr sz="2800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800"/>
              <a:buFont typeface="Shadows Into Light"/>
              <a:buNone/>
              <a:defRPr sz="2800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800"/>
              <a:buFont typeface="Shadows Into Light"/>
              <a:buNone/>
              <a:defRPr sz="2800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800"/>
              <a:buFont typeface="Shadows Into Light"/>
              <a:buNone/>
              <a:defRPr sz="2800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800"/>
              <a:buFont typeface="Shadows Into Light"/>
              <a:buNone/>
              <a:defRPr sz="2800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800"/>
              <a:buFont typeface="Shadows Into Light"/>
              <a:buNone/>
              <a:defRPr sz="2800">
                <a:solidFill>
                  <a:srgbClr val="1D1D1B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●"/>
              <a:defRPr sz="180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Char char="○"/>
              <a:defRPr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Char char="■"/>
              <a:defRPr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Char char="●"/>
              <a:defRPr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Char char="○"/>
              <a:defRPr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Char char="■"/>
              <a:defRPr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Char char="●"/>
              <a:defRPr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Char char="○"/>
              <a:defRPr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D1D1B"/>
              </a:buClr>
              <a:buSzPts val="1400"/>
              <a:buFont typeface="Montserrat"/>
              <a:buChar char="■"/>
              <a:defRPr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82482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3678009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60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64714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7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26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64737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807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67905" y="1974518"/>
            <a:ext cx="9424095" cy="4524315"/>
          </a:xfrm>
          <a:prstGeom prst="rect">
            <a:avLst/>
          </a:prstGeom>
          <a:solidFill>
            <a:schemeClr val="bg1">
              <a:lumMod val="65000"/>
              <a:alpha val="68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3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Fak</a:t>
            </a: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ültə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İnformasiya texnologiyaları və İdarəetmə</a:t>
            </a:r>
            <a:r>
              <a:rPr lang="az-Latn-AZ" sz="3600" b="1" dirty="0">
                <a:solidFill>
                  <a:srgbClr val="5B9BD5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İxtisas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İnformasiya texnologiyaları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Qrup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№ 685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.18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Tələbə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İbrahimova </a:t>
            </a:r>
            <a:r>
              <a:rPr lang="az-Latn-AZ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Aytac</a:t>
            </a:r>
          </a:p>
          <a:p>
            <a:pPr lvl="1"/>
            <a:r>
              <a:rPr lang="az-Latn-AZ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Fənn-</a:t>
            </a:r>
            <a:r>
              <a:rPr lang="az-Latn-AZ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Obyekt-yönlü proqramlaşdırma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Müəllim</a:t>
            </a:r>
            <a:r>
              <a:rPr lang="en-US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Məmmədov İbadət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Mövzu</a:t>
            </a:r>
            <a:r>
              <a:rPr lang="en-US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Pəncərələrlə</a:t>
            </a: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</a:t>
            </a: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mücərrəd</a:t>
            </a: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yiğim</a:t>
            </a: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27704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45" y="409432"/>
            <a:ext cx="12242042" cy="3821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9" r="18751"/>
          <a:stretch/>
        </p:blipFill>
        <p:spPr>
          <a:xfrm>
            <a:off x="777922" y="532262"/>
            <a:ext cx="2524836" cy="2539763"/>
          </a:xfrm>
          <a:prstGeom prst="ellipse">
            <a:avLst/>
          </a:prstGeom>
        </p:spPr>
      </p:pic>
      <p:sp>
        <p:nvSpPr>
          <p:cNvPr id="205" name="Rectangle 204"/>
          <p:cNvSpPr/>
          <p:nvPr/>
        </p:nvSpPr>
        <p:spPr>
          <a:xfrm>
            <a:off x="2447332" y="3161268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2459948" y="4257932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2457157" y="3690872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459948" y="4848777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2459949" y="5413271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2459501" y="5905192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1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840" y="3136783"/>
            <a:ext cx="4746394" cy="2308324"/>
          </a:xfrm>
          <a:prstGeom prst="rect">
            <a:avLst/>
          </a:prstGeom>
          <a:solidFill>
            <a:schemeClr val="accent6">
              <a:lumMod val="10000"/>
              <a:alpha val="33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ayrı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müstəqil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pəncərədir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konteyner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olduğundan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istədiyiniz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interfeys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komponentləri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yerləşdirilə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bilər</a:t>
            </a: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oogle Shape;3755;p60"/>
          <p:cNvGrpSpPr/>
          <p:nvPr/>
        </p:nvGrpSpPr>
        <p:grpSpPr>
          <a:xfrm>
            <a:off x="147461" y="216953"/>
            <a:ext cx="4635554" cy="2258961"/>
            <a:chOff x="727564" y="1244980"/>
            <a:chExt cx="2723128" cy="1399944"/>
          </a:xfrm>
        </p:grpSpPr>
        <p:sp>
          <p:nvSpPr>
            <p:cNvPr id="6" name="Google Shape;3756;p60"/>
            <p:cNvSpPr/>
            <p:nvPr/>
          </p:nvSpPr>
          <p:spPr>
            <a:xfrm>
              <a:off x="727564" y="1638587"/>
              <a:ext cx="389888" cy="983230"/>
            </a:xfrm>
            <a:custGeom>
              <a:avLst/>
              <a:gdLst/>
              <a:ahLst/>
              <a:cxnLst/>
              <a:rect l="l" t="t" r="r" b="b"/>
              <a:pathLst>
                <a:path w="12165" h="30678" extrusionOk="0">
                  <a:moveTo>
                    <a:pt x="11897" y="1"/>
                  </a:moveTo>
                  <a:lnTo>
                    <a:pt x="1" y="418"/>
                  </a:lnTo>
                  <a:lnTo>
                    <a:pt x="1" y="30678"/>
                  </a:lnTo>
                  <a:lnTo>
                    <a:pt x="12165" y="30678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7" name="Google Shape;3757;p60"/>
            <p:cNvSpPr/>
            <p:nvPr/>
          </p:nvSpPr>
          <p:spPr>
            <a:xfrm>
              <a:off x="727564" y="1646086"/>
              <a:ext cx="174608" cy="975730"/>
            </a:xfrm>
            <a:custGeom>
              <a:avLst/>
              <a:gdLst/>
              <a:ahLst/>
              <a:cxnLst/>
              <a:rect l="l" t="t" r="r" b="b"/>
              <a:pathLst>
                <a:path w="5448" h="30444" extrusionOk="0">
                  <a:moveTo>
                    <a:pt x="5348" y="1"/>
                  </a:moveTo>
                  <a:lnTo>
                    <a:pt x="1" y="184"/>
                  </a:lnTo>
                  <a:lnTo>
                    <a:pt x="1" y="30444"/>
                  </a:lnTo>
                  <a:lnTo>
                    <a:pt x="5448" y="30444"/>
                  </a:lnTo>
                  <a:lnTo>
                    <a:pt x="53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8" name="Google Shape;3758;p60"/>
            <p:cNvSpPr/>
            <p:nvPr/>
          </p:nvSpPr>
          <p:spPr>
            <a:xfrm>
              <a:off x="911788" y="1650926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0"/>
                  </a:moveTo>
                  <a:lnTo>
                    <a:pt x="1" y="201"/>
                  </a:lnTo>
                  <a:lnTo>
                    <a:pt x="1" y="4294"/>
                  </a:lnTo>
                  <a:lnTo>
                    <a:pt x="5765" y="4294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9" name="Google Shape;3759;p60"/>
            <p:cNvSpPr/>
            <p:nvPr/>
          </p:nvSpPr>
          <p:spPr>
            <a:xfrm>
              <a:off x="976048" y="1686790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" y="1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0" name="Google Shape;3760;p60"/>
            <p:cNvSpPr/>
            <p:nvPr/>
          </p:nvSpPr>
          <p:spPr>
            <a:xfrm>
              <a:off x="974445" y="1726404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822" y="252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1" name="Google Shape;3761;p60"/>
            <p:cNvSpPr/>
            <p:nvPr/>
          </p:nvSpPr>
          <p:spPr>
            <a:xfrm>
              <a:off x="911788" y="2133951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0"/>
                  </a:moveTo>
                  <a:lnTo>
                    <a:pt x="1" y="201"/>
                  </a:lnTo>
                  <a:lnTo>
                    <a:pt x="1" y="4294"/>
                  </a:lnTo>
                  <a:lnTo>
                    <a:pt x="5765" y="4294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2" name="Google Shape;3762;p60"/>
            <p:cNvSpPr/>
            <p:nvPr/>
          </p:nvSpPr>
          <p:spPr>
            <a:xfrm>
              <a:off x="976048" y="2169815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" y="1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3" name="Google Shape;3763;p60"/>
            <p:cNvSpPr/>
            <p:nvPr/>
          </p:nvSpPr>
          <p:spPr>
            <a:xfrm>
              <a:off x="974445" y="2209461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822" y="25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4" name="Google Shape;3764;p60"/>
            <p:cNvSpPr/>
            <p:nvPr/>
          </p:nvSpPr>
          <p:spPr>
            <a:xfrm>
              <a:off x="911788" y="1806208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1"/>
                  </a:moveTo>
                  <a:lnTo>
                    <a:pt x="1" y="201"/>
                  </a:lnTo>
                  <a:lnTo>
                    <a:pt x="1" y="4295"/>
                  </a:lnTo>
                  <a:lnTo>
                    <a:pt x="5765" y="4295"/>
                  </a:lnTo>
                  <a:lnTo>
                    <a:pt x="57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5" name="Google Shape;3765;p60"/>
            <p:cNvSpPr/>
            <p:nvPr/>
          </p:nvSpPr>
          <p:spPr>
            <a:xfrm>
              <a:off x="976048" y="1842104"/>
              <a:ext cx="56793" cy="22499"/>
            </a:xfrm>
            <a:custGeom>
              <a:avLst/>
              <a:gdLst/>
              <a:ahLst/>
              <a:cxnLst/>
              <a:rect l="l" t="t" r="r" b="b"/>
              <a:pathLst>
                <a:path w="1772" h="702" extrusionOk="0">
                  <a:moveTo>
                    <a:pt x="1" y="0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6" name="Google Shape;3766;p60"/>
            <p:cNvSpPr/>
            <p:nvPr/>
          </p:nvSpPr>
          <p:spPr>
            <a:xfrm>
              <a:off x="974445" y="1881718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822" y="25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7" name="Google Shape;3767;p60"/>
            <p:cNvSpPr/>
            <p:nvPr/>
          </p:nvSpPr>
          <p:spPr>
            <a:xfrm>
              <a:off x="911788" y="2289234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1"/>
                  </a:moveTo>
                  <a:lnTo>
                    <a:pt x="1" y="201"/>
                  </a:lnTo>
                  <a:lnTo>
                    <a:pt x="1" y="4295"/>
                  </a:lnTo>
                  <a:lnTo>
                    <a:pt x="5765" y="4295"/>
                  </a:lnTo>
                  <a:lnTo>
                    <a:pt x="57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8" name="Google Shape;3768;p60"/>
            <p:cNvSpPr/>
            <p:nvPr/>
          </p:nvSpPr>
          <p:spPr>
            <a:xfrm>
              <a:off x="976048" y="2325130"/>
              <a:ext cx="56793" cy="22499"/>
            </a:xfrm>
            <a:custGeom>
              <a:avLst/>
              <a:gdLst/>
              <a:ahLst/>
              <a:cxnLst/>
              <a:rect l="l" t="t" r="r" b="b"/>
              <a:pathLst>
                <a:path w="1772" h="702" extrusionOk="0">
                  <a:moveTo>
                    <a:pt x="1" y="0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9" name="Google Shape;3769;p60"/>
            <p:cNvSpPr/>
            <p:nvPr/>
          </p:nvSpPr>
          <p:spPr>
            <a:xfrm>
              <a:off x="974445" y="2364743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822" y="251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0" name="Google Shape;3770;p60"/>
            <p:cNvSpPr/>
            <p:nvPr/>
          </p:nvSpPr>
          <p:spPr>
            <a:xfrm>
              <a:off x="913935" y="2444548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5748" y="0"/>
                  </a:moveTo>
                  <a:lnTo>
                    <a:pt x="1" y="201"/>
                  </a:lnTo>
                  <a:lnTo>
                    <a:pt x="1" y="4294"/>
                  </a:lnTo>
                  <a:lnTo>
                    <a:pt x="5748" y="4294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1" name="Google Shape;3771;p60"/>
            <p:cNvSpPr/>
            <p:nvPr/>
          </p:nvSpPr>
          <p:spPr>
            <a:xfrm>
              <a:off x="978195" y="2480412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" y="1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2" name="Google Shape;3772;p60"/>
            <p:cNvSpPr/>
            <p:nvPr/>
          </p:nvSpPr>
          <p:spPr>
            <a:xfrm>
              <a:off x="976593" y="2520058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22" y="25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3" name="Google Shape;3773;p60"/>
            <p:cNvSpPr/>
            <p:nvPr/>
          </p:nvSpPr>
          <p:spPr>
            <a:xfrm>
              <a:off x="914480" y="1971137"/>
              <a:ext cx="184223" cy="138200"/>
            </a:xfrm>
            <a:custGeom>
              <a:avLst/>
              <a:gdLst/>
              <a:ahLst/>
              <a:cxnLst/>
              <a:rect l="l" t="t" r="r" b="b"/>
              <a:pathLst>
                <a:path w="5748" h="4312" extrusionOk="0">
                  <a:moveTo>
                    <a:pt x="0" y="1"/>
                  </a:moveTo>
                  <a:lnTo>
                    <a:pt x="0" y="4312"/>
                  </a:lnTo>
                  <a:lnTo>
                    <a:pt x="5748" y="4312"/>
                  </a:lnTo>
                  <a:lnTo>
                    <a:pt x="57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4" name="Google Shape;3774;p60"/>
            <p:cNvSpPr/>
            <p:nvPr/>
          </p:nvSpPr>
          <p:spPr>
            <a:xfrm>
              <a:off x="980887" y="2031648"/>
              <a:ext cx="53043" cy="20929"/>
            </a:xfrm>
            <a:custGeom>
              <a:avLst/>
              <a:gdLst/>
              <a:ahLst/>
              <a:cxnLst/>
              <a:rect l="l" t="t" r="r" b="b"/>
              <a:pathLst>
                <a:path w="1655" h="653" extrusionOk="0">
                  <a:moveTo>
                    <a:pt x="0" y="1"/>
                  </a:moveTo>
                  <a:lnTo>
                    <a:pt x="0" y="652"/>
                  </a:lnTo>
                  <a:lnTo>
                    <a:pt x="1654" y="652"/>
                  </a:lnTo>
                  <a:lnTo>
                    <a:pt x="1654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5" name="Google Shape;3775;p60"/>
            <p:cNvSpPr/>
            <p:nvPr/>
          </p:nvSpPr>
          <p:spPr>
            <a:xfrm>
              <a:off x="979253" y="2068601"/>
              <a:ext cx="54677" cy="8077"/>
            </a:xfrm>
            <a:custGeom>
              <a:avLst/>
              <a:gdLst/>
              <a:ahLst/>
              <a:cxnLst/>
              <a:rect l="l" t="t" r="r" b="b"/>
              <a:pathLst>
                <a:path w="170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705" y="251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6" name="Google Shape;3776;p60"/>
            <p:cNvSpPr/>
            <p:nvPr/>
          </p:nvSpPr>
          <p:spPr>
            <a:xfrm>
              <a:off x="2245741" y="2501821"/>
              <a:ext cx="369537" cy="120540"/>
            </a:xfrm>
            <a:custGeom>
              <a:avLst/>
              <a:gdLst/>
              <a:ahLst/>
              <a:cxnLst/>
              <a:rect l="l" t="t" r="r" b="b"/>
              <a:pathLst>
                <a:path w="11530" h="3761" extrusionOk="0">
                  <a:moveTo>
                    <a:pt x="1" y="1"/>
                  </a:moveTo>
                  <a:lnTo>
                    <a:pt x="1" y="3760"/>
                  </a:lnTo>
                  <a:lnTo>
                    <a:pt x="11530" y="3760"/>
                  </a:lnTo>
                  <a:lnTo>
                    <a:pt x="1153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7" name="Google Shape;3777;p60"/>
            <p:cNvSpPr/>
            <p:nvPr/>
          </p:nvSpPr>
          <p:spPr>
            <a:xfrm>
              <a:off x="2230228" y="2468617"/>
              <a:ext cx="397901" cy="33236"/>
            </a:xfrm>
            <a:custGeom>
              <a:avLst/>
              <a:gdLst/>
              <a:ahLst/>
              <a:cxnLst/>
              <a:rect l="l" t="t" r="r" b="b"/>
              <a:pathLst>
                <a:path w="12415" h="1037" extrusionOk="0">
                  <a:moveTo>
                    <a:pt x="0" y="1"/>
                  </a:moveTo>
                  <a:lnTo>
                    <a:pt x="0" y="1037"/>
                  </a:lnTo>
                  <a:lnTo>
                    <a:pt x="12415" y="1037"/>
                  </a:lnTo>
                  <a:lnTo>
                    <a:pt x="124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8" name="Google Shape;3778;p60"/>
            <p:cNvSpPr/>
            <p:nvPr/>
          </p:nvSpPr>
          <p:spPr>
            <a:xfrm>
              <a:off x="2421407" y="2468617"/>
              <a:ext cx="206722" cy="153744"/>
            </a:xfrm>
            <a:custGeom>
              <a:avLst/>
              <a:gdLst/>
              <a:ahLst/>
              <a:cxnLst/>
              <a:rect l="l" t="t" r="r" b="b"/>
              <a:pathLst>
                <a:path w="6450" h="4797" extrusionOk="0">
                  <a:moveTo>
                    <a:pt x="0" y="1"/>
                  </a:moveTo>
                  <a:lnTo>
                    <a:pt x="0" y="953"/>
                  </a:lnTo>
                  <a:lnTo>
                    <a:pt x="251" y="4796"/>
                  </a:lnTo>
                  <a:lnTo>
                    <a:pt x="6049" y="4796"/>
                  </a:lnTo>
                  <a:lnTo>
                    <a:pt x="6049" y="1037"/>
                  </a:lnTo>
                  <a:lnTo>
                    <a:pt x="6450" y="103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9" name="Google Shape;3779;p60"/>
            <p:cNvSpPr/>
            <p:nvPr/>
          </p:nvSpPr>
          <p:spPr>
            <a:xfrm>
              <a:off x="2297694" y="2521660"/>
              <a:ext cx="74452" cy="17692"/>
            </a:xfrm>
            <a:custGeom>
              <a:avLst/>
              <a:gdLst/>
              <a:ahLst/>
              <a:cxnLst/>
              <a:rect l="l" t="t" r="r" b="b"/>
              <a:pathLst>
                <a:path w="2323" h="552" extrusionOk="0">
                  <a:moveTo>
                    <a:pt x="0" y="0"/>
                  </a:moveTo>
                  <a:lnTo>
                    <a:pt x="0" y="552"/>
                  </a:lnTo>
                  <a:lnTo>
                    <a:pt x="2323" y="552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30" name="Google Shape;3780;p60"/>
            <p:cNvSpPr/>
            <p:nvPr/>
          </p:nvSpPr>
          <p:spPr>
            <a:xfrm>
              <a:off x="2288047" y="2562332"/>
              <a:ext cx="95894" cy="38075"/>
            </a:xfrm>
            <a:custGeom>
              <a:avLst/>
              <a:gdLst/>
              <a:ahLst/>
              <a:cxnLst/>
              <a:rect l="l" t="t" r="r" b="b"/>
              <a:pathLst>
                <a:path w="2992" h="1188" extrusionOk="0">
                  <a:moveTo>
                    <a:pt x="1" y="1"/>
                  </a:moveTo>
                  <a:lnTo>
                    <a:pt x="1" y="1187"/>
                  </a:lnTo>
                  <a:lnTo>
                    <a:pt x="2992" y="1187"/>
                  </a:lnTo>
                  <a:lnTo>
                    <a:pt x="29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31" name="Google Shape;3781;p60"/>
            <p:cNvSpPr/>
            <p:nvPr/>
          </p:nvSpPr>
          <p:spPr>
            <a:xfrm>
              <a:off x="2722901" y="2348141"/>
              <a:ext cx="369504" cy="120508"/>
            </a:xfrm>
            <a:custGeom>
              <a:avLst/>
              <a:gdLst/>
              <a:ahLst/>
              <a:cxnLst/>
              <a:rect l="l" t="t" r="r" b="b"/>
              <a:pathLst>
                <a:path w="11529" h="3760" extrusionOk="0">
                  <a:moveTo>
                    <a:pt x="0" y="1"/>
                  </a:moveTo>
                  <a:lnTo>
                    <a:pt x="0" y="3760"/>
                  </a:lnTo>
                  <a:lnTo>
                    <a:pt x="11529" y="3760"/>
                  </a:lnTo>
                  <a:lnTo>
                    <a:pt x="1152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32" name="Google Shape;3782;p60"/>
            <p:cNvSpPr/>
            <p:nvPr/>
          </p:nvSpPr>
          <p:spPr>
            <a:xfrm>
              <a:off x="2707902" y="2314938"/>
              <a:ext cx="397901" cy="33236"/>
            </a:xfrm>
            <a:custGeom>
              <a:avLst/>
              <a:gdLst/>
              <a:ahLst/>
              <a:cxnLst/>
              <a:rect l="l" t="t" r="r" b="b"/>
              <a:pathLst>
                <a:path w="12415" h="1037" extrusionOk="0">
                  <a:moveTo>
                    <a:pt x="0" y="1"/>
                  </a:moveTo>
                  <a:lnTo>
                    <a:pt x="0" y="1037"/>
                  </a:lnTo>
                  <a:lnTo>
                    <a:pt x="12415" y="1037"/>
                  </a:lnTo>
                  <a:lnTo>
                    <a:pt x="124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33" name="Google Shape;3783;p60"/>
            <p:cNvSpPr/>
            <p:nvPr/>
          </p:nvSpPr>
          <p:spPr>
            <a:xfrm>
              <a:off x="2899080" y="2314938"/>
              <a:ext cx="206722" cy="153712"/>
            </a:xfrm>
            <a:custGeom>
              <a:avLst/>
              <a:gdLst/>
              <a:ahLst/>
              <a:cxnLst/>
              <a:rect l="l" t="t" r="r" b="b"/>
              <a:pathLst>
                <a:path w="6450" h="4796" extrusionOk="0">
                  <a:moveTo>
                    <a:pt x="0" y="1"/>
                  </a:moveTo>
                  <a:lnTo>
                    <a:pt x="0" y="953"/>
                  </a:lnTo>
                  <a:lnTo>
                    <a:pt x="234" y="4796"/>
                  </a:lnTo>
                  <a:lnTo>
                    <a:pt x="6032" y="4796"/>
                  </a:lnTo>
                  <a:lnTo>
                    <a:pt x="6032" y="1037"/>
                  </a:lnTo>
                  <a:lnTo>
                    <a:pt x="6450" y="103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34" name="Google Shape;3784;p60"/>
            <p:cNvSpPr/>
            <p:nvPr/>
          </p:nvSpPr>
          <p:spPr>
            <a:xfrm>
              <a:off x="2774822" y="2367436"/>
              <a:ext cx="75029" cy="18236"/>
            </a:xfrm>
            <a:custGeom>
              <a:avLst/>
              <a:gdLst/>
              <a:ahLst/>
              <a:cxnLst/>
              <a:rect l="l" t="t" r="r" b="b"/>
              <a:pathLst>
                <a:path w="2341" h="569" extrusionOk="0">
                  <a:moveTo>
                    <a:pt x="1" y="0"/>
                  </a:moveTo>
                  <a:lnTo>
                    <a:pt x="1" y="568"/>
                  </a:lnTo>
                  <a:lnTo>
                    <a:pt x="2340" y="568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35" name="Google Shape;3785;p60"/>
            <p:cNvSpPr/>
            <p:nvPr/>
          </p:nvSpPr>
          <p:spPr>
            <a:xfrm>
              <a:off x="2765207" y="2408107"/>
              <a:ext cx="96406" cy="38588"/>
            </a:xfrm>
            <a:custGeom>
              <a:avLst/>
              <a:gdLst/>
              <a:ahLst/>
              <a:cxnLst/>
              <a:rect l="l" t="t" r="r" b="b"/>
              <a:pathLst>
                <a:path w="3008" h="1204" extrusionOk="0">
                  <a:moveTo>
                    <a:pt x="0" y="1"/>
                  </a:moveTo>
                  <a:lnTo>
                    <a:pt x="0" y="1204"/>
                  </a:lnTo>
                  <a:lnTo>
                    <a:pt x="3008" y="1204"/>
                  </a:lnTo>
                  <a:lnTo>
                    <a:pt x="3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36" name="Google Shape;3786;p60"/>
            <p:cNvSpPr/>
            <p:nvPr/>
          </p:nvSpPr>
          <p:spPr>
            <a:xfrm>
              <a:off x="2705209" y="2501821"/>
              <a:ext cx="369537" cy="120540"/>
            </a:xfrm>
            <a:custGeom>
              <a:avLst/>
              <a:gdLst/>
              <a:ahLst/>
              <a:cxnLst/>
              <a:rect l="l" t="t" r="r" b="b"/>
              <a:pathLst>
                <a:path w="11530" h="3761" extrusionOk="0">
                  <a:moveTo>
                    <a:pt x="1" y="1"/>
                  </a:moveTo>
                  <a:lnTo>
                    <a:pt x="1" y="3760"/>
                  </a:lnTo>
                  <a:lnTo>
                    <a:pt x="11530" y="3760"/>
                  </a:lnTo>
                  <a:lnTo>
                    <a:pt x="1153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37" name="Google Shape;3787;p60"/>
            <p:cNvSpPr/>
            <p:nvPr/>
          </p:nvSpPr>
          <p:spPr>
            <a:xfrm>
              <a:off x="2689697" y="2468617"/>
              <a:ext cx="398446" cy="33236"/>
            </a:xfrm>
            <a:custGeom>
              <a:avLst/>
              <a:gdLst/>
              <a:ahLst/>
              <a:cxnLst/>
              <a:rect l="l" t="t" r="r" b="b"/>
              <a:pathLst>
                <a:path w="12432" h="1037" extrusionOk="0">
                  <a:moveTo>
                    <a:pt x="0" y="1"/>
                  </a:moveTo>
                  <a:lnTo>
                    <a:pt x="0" y="1037"/>
                  </a:lnTo>
                  <a:lnTo>
                    <a:pt x="12431" y="1037"/>
                  </a:lnTo>
                  <a:lnTo>
                    <a:pt x="124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38" name="Google Shape;3788;p60"/>
            <p:cNvSpPr/>
            <p:nvPr/>
          </p:nvSpPr>
          <p:spPr>
            <a:xfrm>
              <a:off x="2881388" y="2468617"/>
              <a:ext cx="206210" cy="153744"/>
            </a:xfrm>
            <a:custGeom>
              <a:avLst/>
              <a:gdLst/>
              <a:ahLst/>
              <a:cxnLst/>
              <a:rect l="l" t="t" r="r" b="b"/>
              <a:pathLst>
                <a:path w="6434" h="4797" extrusionOk="0">
                  <a:moveTo>
                    <a:pt x="1" y="1"/>
                  </a:moveTo>
                  <a:lnTo>
                    <a:pt x="1" y="953"/>
                  </a:lnTo>
                  <a:lnTo>
                    <a:pt x="235" y="4796"/>
                  </a:lnTo>
                  <a:lnTo>
                    <a:pt x="6033" y="4796"/>
                  </a:lnTo>
                  <a:lnTo>
                    <a:pt x="6033" y="1037"/>
                  </a:lnTo>
                  <a:lnTo>
                    <a:pt x="6434" y="1037"/>
                  </a:lnTo>
                  <a:lnTo>
                    <a:pt x="64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39" name="Google Shape;3789;p60"/>
            <p:cNvSpPr/>
            <p:nvPr/>
          </p:nvSpPr>
          <p:spPr>
            <a:xfrm>
              <a:off x="2757162" y="2521660"/>
              <a:ext cx="74997" cy="17692"/>
            </a:xfrm>
            <a:custGeom>
              <a:avLst/>
              <a:gdLst/>
              <a:ahLst/>
              <a:cxnLst/>
              <a:rect l="l" t="t" r="r" b="b"/>
              <a:pathLst>
                <a:path w="2340" h="552" extrusionOk="0">
                  <a:moveTo>
                    <a:pt x="0" y="0"/>
                  </a:moveTo>
                  <a:lnTo>
                    <a:pt x="0" y="552"/>
                  </a:lnTo>
                  <a:lnTo>
                    <a:pt x="2340" y="552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40" name="Google Shape;3790;p60"/>
            <p:cNvSpPr/>
            <p:nvPr/>
          </p:nvSpPr>
          <p:spPr>
            <a:xfrm>
              <a:off x="2747515" y="2562332"/>
              <a:ext cx="96438" cy="38075"/>
            </a:xfrm>
            <a:custGeom>
              <a:avLst/>
              <a:gdLst/>
              <a:ahLst/>
              <a:cxnLst/>
              <a:rect l="l" t="t" r="r" b="b"/>
              <a:pathLst>
                <a:path w="3009" h="1188" extrusionOk="0">
                  <a:moveTo>
                    <a:pt x="1" y="1"/>
                  </a:moveTo>
                  <a:lnTo>
                    <a:pt x="1" y="1187"/>
                  </a:lnTo>
                  <a:lnTo>
                    <a:pt x="3008" y="1187"/>
                  </a:lnTo>
                  <a:lnTo>
                    <a:pt x="3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41" name="Google Shape;3791;p60"/>
            <p:cNvSpPr/>
            <p:nvPr/>
          </p:nvSpPr>
          <p:spPr>
            <a:xfrm>
              <a:off x="3060804" y="1638074"/>
              <a:ext cx="389888" cy="983198"/>
            </a:xfrm>
            <a:custGeom>
              <a:avLst/>
              <a:gdLst/>
              <a:ahLst/>
              <a:cxnLst/>
              <a:rect l="l" t="t" r="r" b="b"/>
              <a:pathLst>
                <a:path w="12165" h="30677" extrusionOk="0">
                  <a:moveTo>
                    <a:pt x="284" y="0"/>
                  </a:moveTo>
                  <a:lnTo>
                    <a:pt x="0" y="30677"/>
                  </a:lnTo>
                  <a:lnTo>
                    <a:pt x="12164" y="30677"/>
                  </a:lnTo>
                  <a:lnTo>
                    <a:pt x="12164" y="418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42" name="Google Shape;3792;p60"/>
            <p:cNvSpPr/>
            <p:nvPr/>
          </p:nvSpPr>
          <p:spPr>
            <a:xfrm>
              <a:off x="3276084" y="1645541"/>
              <a:ext cx="174608" cy="975730"/>
            </a:xfrm>
            <a:custGeom>
              <a:avLst/>
              <a:gdLst/>
              <a:ahLst/>
              <a:cxnLst/>
              <a:rect l="l" t="t" r="r" b="b"/>
              <a:pathLst>
                <a:path w="5448" h="30444" extrusionOk="0">
                  <a:moveTo>
                    <a:pt x="100" y="1"/>
                  </a:moveTo>
                  <a:lnTo>
                    <a:pt x="0" y="30444"/>
                  </a:lnTo>
                  <a:lnTo>
                    <a:pt x="5447" y="30444"/>
                  </a:lnTo>
                  <a:lnTo>
                    <a:pt x="5447" y="185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43" name="Google Shape;3793;p60"/>
            <p:cNvSpPr/>
            <p:nvPr/>
          </p:nvSpPr>
          <p:spPr>
            <a:xfrm>
              <a:off x="3082214" y="1650381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0"/>
                  </a:moveTo>
                  <a:lnTo>
                    <a:pt x="1" y="4294"/>
                  </a:lnTo>
                  <a:lnTo>
                    <a:pt x="5748" y="4294"/>
                  </a:lnTo>
                  <a:lnTo>
                    <a:pt x="5748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44" name="Google Shape;3794;p60"/>
            <p:cNvSpPr/>
            <p:nvPr/>
          </p:nvSpPr>
          <p:spPr>
            <a:xfrm>
              <a:off x="3145416" y="1686245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1"/>
                  </a:moveTo>
                  <a:lnTo>
                    <a:pt x="0" y="68"/>
                  </a:lnTo>
                  <a:lnTo>
                    <a:pt x="0" y="703"/>
                  </a:lnTo>
                  <a:lnTo>
                    <a:pt x="1771" y="703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45" name="Google Shape;3795;p60"/>
            <p:cNvSpPr/>
            <p:nvPr/>
          </p:nvSpPr>
          <p:spPr>
            <a:xfrm>
              <a:off x="3145416" y="1725891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46" name="Google Shape;3796;p60"/>
            <p:cNvSpPr/>
            <p:nvPr/>
          </p:nvSpPr>
          <p:spPr>
            <a:xfrm>
              <a:off x="3082214" y="2133406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0"/>
                  </a:moveTo>
                  <a:lnTo>
                    <a:pt x="1" y="4295"/>
                  </a:lnTo>
                  <a:lnTo>
                    <a:pt x="5748" y="4295"/>
                  </a:lnTo>
                  <a:lnTo>
                    <a:pt x="5748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47" name="Google Shape;3797;p60"/>
            <p:cNvSpPr/>
            <p:nvPr/>
          </p:nvSpPr>
          <p:spPr>
            <a:xfrm>
              <a:off x="3145416" y="2169270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1"/>
                  </a:moveTo>
                  <a:lnTo>
                    <a:pt x="0" y="68"/>
                  </a:lnTo>
                  <a:lnTo>
                    <a:pt x="0" y="703"/>
                  </a:lnTo>
                  <a:lnTo>
                    <a:pt x="1771" y="703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48" name="Google Shape;3798;p60"/>
            <p:cNvSpPr/>
            <p:nvPr/>
          </p:nvSpPr>
          <p:spPr>
            <a:xfrm>
              <a:off x="3145416" y="2208916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49" name="Google Shape;3799;p60"/>
            <p:cNvSpPr/>
            <p:nvPr/>
          </p:nvSpPr>
          <p:spPr>
            <a:xfrm>
              <a:off x="3082214" y="1805663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1"/>
                  </a:moveTo>
                  <a:lnTo>
                    <a:pt x="1" y="4295"/>
                  </a:lnTo>
                  <a:lnTo>
                    <a:pt x="5748" y="4295"/>
                  </a:lnTo>
                  <a:lnTo>
                    <a:pt x="5748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50" name="Google Shape;3800;p60"/>
            <p:cNvSpPr/>
            <p:nvPr/>
          </p:nvSpPr>
          <p:spPr>
            <a:xfrm>
              <a:off x="3145416" y="1841559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0"/>
                  </a:moveTo>
                  <a:lnTo>
                    <a:pt x="0" y="67"/>
                  </a:lnTo>
                  <a:lnTo>
                    <a:pt x="0" y="702"/>
                  </a:lnTo>
                  <a:lnTo>
                    <a:pt x="1771" y="70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51" name="Google Shape;3801;p60"/>
            <p:cNvSpPr/>
            <p:nvPr/>
          </p:nvSpPr>
          <p:spPr>
            <a:xfrm>
              <a:off x="3145416" y="1881173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0" y="1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52" name="Google Shape;3802;p60"/>
            <p:cNvSpPr/>
            <p:nvPr/>
          </p:nvSpPr>
          <p:spPr>
            <a:xfrm>
              <a:off x="3082214" y="2288689"/>
              <a:ext cx="184255" cy="137687"/>
            </a:xfrm>
            <a:custGeom>
              <a:avLst/>
              <a:gdLst/>
              <a:ahLst/>
              <a:cxnLst/>
              <a:rect l="l" t="t" r="r" b="b"/>
              <a:pathLst>
                <a:path w="5749" h="4296" extrusionOk="0">
                  <a:moveTo>
                    <a:pt x="1" y="1"/>
                  </a:moveTo>
                  <a:lnTo>
                    <a:pt x="1" y="4295"/>
                  </a:lnTo>
                  <a:lnTo>
                    <a:pt x="5748" y="4295"/>
                  </a:lnTo>
                  <a:lnTo>
                    <a:pt x="5748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53" name="Google Shape;3803;p60"/>
            <p:cNvSpPr/>
            <p:nvPr/>
          </p:nvSpPr>
          <p:spPr>
            <a:xfrm>
              <a:off x="3145416" y="2324585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0"/>
                  </a:moveTo>
                  <a:lnTo>
                    <a:pt x="0" y="67"/>
                  </a:lnTo>
                  <a:lnTo>
                    <a:pt x="0" y="702"/>
                  </a:lnTo>
                  <a:lnTo>
                    <a:pt x="1771" y="70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54" name="Google Shape;3804;p60"/>
            <p:cNvSpPr/>
            <p:nvPr/>
          </p:nvSpPr>
          <p:spPr>
            <a:xfrm>
              <a:off x="3145416" y="2364199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0" y="1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55" name="Google Shape;3805;p60"/>
            <p:cNvSpPr/>
            <p:nvPr/>
          </p:nvSpPr>
          <p:spPr>
            <a:xfrm>
              <a:off x="3080066" y="2444003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0"/>
                  </a:moveTo>
                  <a:lnTo>
                    <a:pt x="1" y="4294"/>
                  </a:lnTo>
                  <a:lnTo>
                    <a:pt x="5748" y="4294"/>
                  </a:lnTo>
                  <a:lnTo>
                    <a:pt x="5748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56" name="Google Shape;3806;p60"/>
            <p:cNvSpPr/>
            <p:nvPr/>
          </p:nvSpPr>
          <p:spPr>
            <a:xfrm>
              <a:off x="3143814" y="2479867"/>
              <a:ext cx="56248" cy="22531"/>
            </a:xfrm>
            <a:custGeom>
              <a:avLst/>
              <a:gdLst/>
              <a:ahLst/>
              <a:cxnLst/>
              <a:rect l="l" t="t" r="r" b="b"/>
              <a:pathLst>
                <a:path w="1755" h="703" extrusionOk="0">
                  <a:moveTo>
                    <a:pt x="1754" y="1"/>
                  </a:moveTo>
                  <a:lnTo>
                    <a:pt x="0" y="68"/>
                  </a:lnTo>
                  <a:lnTo>
                    <a:pt x="0" y="703"/>
                  </a:lnTo>
                  <a:lnTo>
                    <a:pt x="1754" y="70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57" name="Google Shape;3807;p60"/>
            <p:cNvSpPr/>
            <p:nvPr/>
          </p:nvSpPr>
          <p:spPr>
            <a:xfrm>
              <a:off x="3143814" y="2519513"/>
              <a:ext cx="57850" cy="8045"/>
            </a:xfrm>
            <a:custGeom>
              <a:avLst/>
              <a:gdLst/>
              <a:ahLst/>
              <a:cxnLst/>
              <a:rect l="l" t="t" r="r" b="b"/>
              <a:pathLst>
                <a:path w="1805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0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58" name="Google Shape;3808;p60"/>
            <p:cNvSpPr/>
            <p:nvPr/>
          </p:nvSpPr>
          <p:spPr>
            <a:xfrm>
              <a:off x="3079553" y="1970625"/>
              <a:ext cx="184768" cy="138168"/>
            </a:xfrm>
            <a:custGeom>
              <a:avLst/>
              <a:gdLst/>
              <a:ahLst/>
              <a:cxnLst/>
              <a:rect l="l" t="t" r="r" b="b"/>
              <a:pathLst>
                <a:path w="5765" h="4311" extrusionOk="0">
                  <a:moveTo>
                    <a:pt x="0" y="0"/>
                  </a:moveTo>
                  <a:lnTo>
                    <a:pt x="0" y="4311"/>
                  </a:lnTo>
                  <a:lnTo>
                    <a:pt x="5764" y="4311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59" name="Google Shape;3809;p60"/>
            <p:cNvSpPr/>
            <p:nvPr/>
          </p:nvSpPr>
          <p:spPr>
            <a:xfrm>
              <a:off x="3144326" y="2031135"/>
              <a:ext cx="53043" cy="20897"/>
            </a:xfrm>
            <a:custGeom>
              <a:avLst/>
              <a:gdLst/>
              <a:ahLst/>
              <a:cxnLst/>
              <a:rect l="l" t="t" r="r" b="b"/>
              <a:pathLst>
                <a:path w="1655" h="652" extrusionOk="0">
                  <a:moveTo>
                    <a:pt x="1655" y="0"/>
                  </a:moveTo>
                  <a:lnTo>
                    <a:pt x="1" y="50"/>
                  </a:lnTo>
                  <a:lnTo>
                    <a:pt x="1" y="652"/>
                  </a:lnTo>
                  <a:lnTo>
                    <a:pt x="1655" y="652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60" name="Google Shape;3810;p60"/>
            <p:cNvSpPr/>
            <p:nvPr/>
          </p:nvSpPr>
          <p:spPr>
            <a:xfrm>
              <a:off x="3144326" y="2068089"/>
              <a:ext cx="54677" cy="8045"/>
            </a:xfrm>
            <a:custGeom>
              <a:avLst/>
              <a:gdLst/>
              <a:ahLst/>
              <a:cxnLst/>
              <a:rect l="l" t="t" r="r" b="b"/>
              <a:pathLst>
                <a:path w="170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705" y="251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61" name="Google Shape;3811;p60"/>
            <p:cNvSpPr/>
            <p:nvPr/>
          </p:nvSpPr>
          <p:spPr>
            <a:xfrm>
              <a:off x="1497117" y="1455998"/>
              <a:ext cx="1011049" cy="577285"/>
            </a:xfrm>
            <a:custGeom>
              <a:avLst/>
              <a:gdLst/>
              <a:ahLst/>
              <a:cxnLst/>
              <a:rect l="l" t="t" r="r" b="b"/>
              <a:pathLst>
                <a:path w="31546" h="18012" extrusionOk="0">
                  <a:moveTo>
                    <a:pt x="1103" y="0"/>
                  </a:moveTo>
                  <a:cubicBezTo>
                    <a:pt x="485" y="0"/>
                    <a:pt x="0" y="518"/>
                    <a:pt x="34" y="1136"/>
                  </a:cubicBezTo>
                  <a:lnTo>
                    <a:pt x="969" y="16909"/>
                  </a:lnTo>
                  <a:cubicBezTo>
                    <a:pt x="1003" y="17477"/>
                    <a:pt x="1454" y="17912"/>
                    <a:pt x="2022" y="17912"/>
                  </a:cubicBezTo>
                  <a:lnTo>
                    <a:pt x="30443" y="18012"/>
                  </a:lnTo>
                  <a:cubicBezTo>
                    <a:pt x="31028" y="18012"/>
                    <a:pt x="31513" y="17527"/>
                    <a:pt x="31513" y="16943"/>
                  </a:cubicBezTo>
                  <a:lnTo>
                    <a:pt x="31546" y="4645"/>
                  </a:lnTo>
                  <a:cubicBezTo>
                    <a:pt x="31546" y="4060"/>
                    <a:pt x="31061" y="3576"/>
                    <a:pt x="30477" y="3576"/>
                  </a:cubicBezTo>
                  <a:lnTo>
                    <a:pt x="12999" y="3643"/>
                  </a:lnTo>
                  <a:cubicBezTo>
                    <a:pt x="12715" y="3643"/>
                    <a:pt x="12448" y="3526"/>
                    <a:pt x="12248" y="3325"/>
                  </a:cubicBezTo>
                  <a:lnTo>
                    <a:pt x="9223" y="334"/>
                  </a:lnTo>
                  <a:cubicBezTo>
                    <a:pt x="9023" y="134"/>
                    <a:pt x="8755" y="17"/>
                    <a:pt x="8471" y="17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62" name="Google Shape;3812;p60"/>
            <p:cNvSpPr/>
            <p:nvPr/>
          </p:nvSpPr>
          <p:spPr>
            <a:xfrm>
              <a:off x="1497117" y="1455998"/>
              <a:ext cx="1011049" cy="577285"/>
            </a:xfrm>
            <a:custGeom>
              <a:avLst/>
              <a:gdLst/>
              <a:ahLst/>
              <a:cxnLst/>
              <a:rect l="l" t="t" r="r" b="b"/>
              <a:pathLst>
                <a:path w="31546" h="18012" extrusionOk="0">
                  <a:moveTo>
                    <a:pt x="1103" y="0"/>
                  </a:moveTo>
                  <a:cubicBezTo>
                    <a:pt x="485" y="0"/>
                    <a:pt x="0" y="518"/>
                    <a:pt x="34" y="1136"/>
                  </a:cubicBezTo>
                  <a:lnTo>
                    <a:pt x="969" y="16909"/>
                  </a:lnTo>
                  <a:cubicBezTo>
                    <a:pt x="1003" y="17477"/>
                    <a:pt x="1454" y="17912"/>
                    <a:pt x="2022" y="17912"/>
                  </a:cubicBezTo>
                  <a:lnTo>
                    <a:pt x="30443" y="18012"/>
                  </a:lnTo>
                  <a:cubicBezTo>
                    <a:pt x="31028" y="18012"/>
                    <a:pt x="31513" y="17527"/>
                    <a:pt x="31513" y="16943"/>
                  </a:cubicBezTo>
                  <a:lnTo>
                    <a:pt x="31546" y="4645"/>
                  </a:lnTo>
                  <a:cubicBezTo>
                    <a:pt x="31546" y="4060"/>
                    <a:pt x="31061" y="3576"/>
                    <a:pt x="30477" y="3576"/>
                  </a:cubicBezTo>
                  <a:lnTo>
                    <a:pt x="12999" y="3643"/>
                  </a:lnTo>
                  <a:cubicBezTo>
                    <a:pt x="12715" y="3643"/>
                    <a:pt x="12448" y="3526"/>
                    <a:pt x="12248" y="3325"/>
                  </a:cubicBezTo>
                  <a:lnTo>
                    <a:pt x="9223" y="334"/>
                  </a:lnTo>
                  <a:cubicBezTo>
                    <a:pt x="9023" y="134"/>
                    <a:pt x="8755" y="17"/>
                    <a:pt x="8471" y="17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63" name="Google Shape;3813;p60"/>
            <p:cNvSpPr/>
            <p:nvPr/>
          </p:nvSpPr>
          <p:spPr>
            <a:xfrm>
              <a:off x="1508879" y="1265877"/>
              <a:ext cx="613725" cy="632475"/>
            </a:xfrm>
            <a:custGeom>
              <a:avLst/>
              <a:gdLst/>
              <a:ahLst/>
              <a:cxnLst/>
              <a:rect l="l" t="t" r="r" b="b"/>
              <a:pathLst>
                <a:path w="19149" h="19734" extrusionOk="0">
                  <a:moveTo>
                    <a:pt x="9341" y="1"/>
                  </a:moveTo>
                  <a:lnTo>
                    <a:pt x="1" y="12265"/>
                  </a:lnTo>
                  <a:lnTo>
                    <a:pt x="9792" y="19733"/>
                  </a:lnTo>
                  <a:lnTo>
                    <a:pt x="19149" y="746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64" name="Google Shape;3814;p60"/>
            <p:cNvSpPr/>
            <p:nvPr/>
          </p:nvSpPr>
          <p:spPr>
            <a:xfrm>
              <a:off x="1507277" y="1265877"/>
              <a:ext cx="616418" cy="634077"/>
            </a:xfrm>
            <a:custGeom>
              <a:avLst/>
              <a:gdLst/>
              <a:ahLst/>
              <a:cxnLst/>
              <a:rect l="l" t="t" r="r" b="b"/>
              <a:pathLst>
                <a:path w="19233" h="19784" extrusionOk="0">
                  <a:moveTo>
                    <a:pt x="9391" y="1"/>
                  </a:moveTo>
                  <a:lnTo>
                    <a:pt x="9391" y="1"/>
                  </a:lnTo>
                  <a:cubicBezTo>
                    <a:pt x="9391" y="1"/>
                    <a:pt x="9422" y="32"/>
                    <a:pt x="9500" y="85"/>
                  </a:cubicBezTo>
                  <a:lnTo>
                    <a:pt x="9500" y="85"/>
                  </a:lnTo>
                  <a:cubicBezTo>
                    <a:pt x="9424" y="23"/>
                    <a:pt x="9391" y="1"/>
                    <a:pt x="9391" y="1"/>
                  </a:cubicBezTo>
                  <a:close/>
                  <a:moveTo>
                    <a:pt x="9500" y="85"/>
                  </a:moveTo>
                  <a:lnTo>
                    <a:pt x="9500" y="85"/>
                  </a:lnTo>
                  <a:cubicBezTo>
                    <a:pt x="9517" y="99"/>
                    <a:pt x="9536" y="116"/>
                    <a:pt x="9558" y="134"/>
                  </a:cubicBezTo>
                  <a:lnTo>
                    <a:pt x="9791" y="302"/>
                  </a:lnTo>
                  <a:lnTo>
                    <a:pt x="9791" y="302"/>
                  </a:lnTo>
                  <a:lnTo>
                    <a:pt x="9575" y="134"/>
                  </a:lnTo>
                  <a:cubicBezTo>
                    <a:pt x="9546" y="116"/>
                    <a:pt x="9521" y="100"/>
                    <a:pt x="9500" y="85"/>
                  </a:cubicBezTo>
                  <a:close/>
                  <a:moveTo>
                    <a:pt x="9341" y="51"/>
                  </a:moveTo>
                  <a:lnTo>
                    <a:pt x="9207" y="218"/>
                  </a:lnTo>
                  <a:lnTo>
                    <a:pt x="8706" y="886"/>
                  </a:lnTo>
                  <a:lnTo>
                    <a:pt x="6784" y="3376"/>
                  </a:lnTo>
                  <a:lnTo>
                    <a:pt x="17" y="12248"/>
                  </a:lnTo>
                  <a:lnTo>
                    <a:pt x="1" y="12265"/>
                  </a:lnTo>
                  <a:lnTo>
                    <a:pt x="17" y="12281"/>
                  </a:lnTo>
                  <a:lnTo>
                    <a:pt x="9825" y="19767"/>
                  </a:lnTo>
                  <a:lnTo>
                    <a:pt x="9859" y="19784"/>
                  </a:lnTo>
                  <a:lnTo>
                    <a:pt x="9875" y="19750"/>
                  </a:lnTo>
                  <a:lnTo>
                    <a:pt x="19215" y="7486"/>
                  </a:lnTo>
                  <a:lnTo>
                    <a:pt x="19232" y="7469"/>
                  </a:lnTo>
                  <a:lnTo>
                    <a:pt x="19215" y="7453"/>
                  </a:lnTo>
                  <a:lnTo>
                    <a:pt x="12081" y="2022"/>
                  </a:lnTo>
                  <a:lnTo>
                    <a:pt x="10093" y="519"/>
                  </a:lnTo>
                  <a:lnTo>
                    <a:pt x="9791" y="302"/>
                  </a:lnTo>
                  <a:lnTo>
                    <a:pt x="9791" y="302"/>
                  </a:lnTo>
                  <a:lnTo>
                    <a:pt x="10093" y="535"/>
                  </a:lnTo>
                  <a:lnTo>
                    <a:pt x="12064" y="2056"/>
                  </a:lnTo>
                  <a:lnTo>
                    <a:pt x="19155" y="7466"/>
                  </a:lnTo>
                  <a:lnTo>
                    <a:pt x="19155" y="7466"/>
                  </a:lnTo>
                  <a:lnTo>
                    <a:pt x="9852" y="19682"/>
                  </a:lnTo>
                  <a:lnTo>
                    <a:pt x="9852" y="19682"/>
                  </a:lnTo>
                  <a:lnTo>
                    <a:pt x="84" y="12260"/>
                  </a:lnTo>
                  <a:lnTo>
                    <a:pt x="84" y="12260"/>
                  </a:lnTo>
                  <a:lnTo>
                    <a:pt x="6801" y="3409"/>
                  </a:lnTo>
                  <a:lnTo>
                    <a:pt x="8706" y="903"/>
                  </a:lnTo>
                  <a:lnTo>
                    <a:pt x="9207" y="235"/>
                  </a:lnTo>
                  <a:lnTo>
                    <a:pt x="9341" y="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65" name="Google Shape;3815;p60"/>
            <p:cNvSpPr/>
            <p:nvPr/>
          </p:nvSpPr>
          <p:spPr>
            <a:xfrm>
              <a:off x="1538878" y="1294786"/>
              <a:ext cx="553215" cy="575169"/>
            </a:xfrm>
            <a:custGeom>
              <a:avLst/>
              <a:gdLst/>
              <a:ahLst/>
              <a:cxnLst/>
              <a:rect l="l" t="t" r="r" b="b"/>
              <a:pathLst>
                <a:path w="17261" h="17946" extrusionOk="0">
                  <a:moveTo>
                    <a:pt x="8689" y="1"/>
                  </a:moveTo>
                  <a:lnTo>
                    <a:pt x="0" y="11413"/>
                  </a:lnTo>
                  <a:lnTo>
                    <a:pt x="8572" y="17946"/>
                  </a:lnTo>
                  <a:lnTo>
                    <a:pt x="17260" y="6534"/>
                  </a:lnTo>
                  <a:lnTo>
                    <a:pt x="86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66" name="Google Shape;3816;p60"/>
            <p:cNvSpPr/>
            <p:nvPr/>
          </p:nvSpPr>
          <p:spPr>
            <a:xfrm>
              <a:off x="1739703" y="1508464"/>
              <a:ext cx="352390" cy="365787"/>
            </a:xfrm>
            <a:custGeom>
              <a:avLst/>
              <a:gdLst/>
              <a:ahLst/>
              <a:cxnLst/>
              <a:rect l="l" t="t" r="r" b="b"/>
              <a:pathLst>
                <a:path w="10995" h="11413" extrusionOk="0">
                  <a:moveTo>
                    <a:pt x="10994" y="1"/>
                  </a:moveTo>
                  <a:lnTo>
                    <a:pt x="4712" y="402"/>
                  </a:lnTo>
                  <a:lnTo>
                    <a:pt x="5213" y="3443"/>
                  </a:lnTo>
                  <a:lnTo>
                    <a:pt x="5213" y="3443"/>
                  </a:lnTo>
                  <a:lnTo>
                    <a:pt x="0" y="3359"/>
                  </a:lnTo>
                  <a:lnTo>
                    <a:pt x="0" y="3359"/>
                  </a:lnTo>
                  <a:lnTo>
                    <a:pt x="2306" y="11413"/>
                  </a:lnTo>
                  <a:lnTo>
                    <a:pt x="1099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67" name="Google Shape;3817;p60"/>
            <p:cNvSpPr/>
            <p:nvPr/>
          </p:nvSpPr>
          <p:spPr>
            <a:xfrm>
              <a:off x="1735921" y="1475805"/>
              <a:ext cx="94291" cy="72657"/>
            </a:xfrm>
            <a:custGeom>
              <a:avLst/>
              <a:gdLst/>
              <a:ahLst/>
              <a:cxnLst/>
              <a:rect l="l" t="t" r="r" b="b"/>
              <a:pathLst>
                <a:path w="2942" h="2267" extrusionOk="0">
                  <a:moveTo>
                    <a:pt x="1473" y="0"/>
                  </a:moveTo>
                  <a:cubicBezTo>
                    <a:pt x="1132" y="0"/>
                    <a:pt x="796" y="156"/>
                    <a:pt x="569" y="452"/>
                  </a:cubicBezTo>
                  <a:cubicBezTo>
                    <a:pt x="1" y="1210"/>
                    <a:pt x="552" y="2267"/>
                    <a:pt x="1461" y="2267"/>
                  </a:cubicBezTo>
                  <a:cubicBezTo>
                    <a:pt x="1514" y="2267"/>
                    <a:pt x="1567" y="2263"/>
                    <a:pt x="1622" y="2256"/>
                  </a:cubicBezTo>
                  <a:cubicBezTo>
                    <a:pt x="2608" y="2122"/>
                    <a:pt x="2942" y="853"/>
                    <a:pt x="2157" y="234"/>
                  </a:cubicBezTo>
                  <a:cubicBezTo>
                    <a:pt x="1951" y="76"/>
                    <a:pt x="1711" y="0"/>
                    <a:pt x="14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68" name="Google Shape;3818;p60"/>
            <p:cNvSpPr/>
            <p:nvPr/>
          </p:nvSpPr>
          <p:spPr>
            <a:xfrm>
              <a:off x="1852135" y="1261582"/>
              <a:ext cx="709587" cy="577862"/>
            </a:xfrm>
            <a:custGeom>
              <a:avLst/>
              <a:gdLst/>
              <a:ahLst/>
              <a:cxnLst/>
              <a:rect l="l" t="t" r="r" b="b"/>
              <a:pathLst>
                <a:path w="22140" h="18030" extrusionOk="0">
                  <a:moveTo>
                    <a:pt x="703" y="1"/>
                  </a:moveTo>
                  <a:lnTo>
                    <a:pt x="1" y="17144"/>
                  </a:lnTo>
                  <a:lnTo>
                    <a:pt x="21438" y="18029"/>
                  </a:lnTo>
                  <a:lnTo>
                    <a:pt x="22140" y="887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69" name="Google Shape;3819;p60"/>
            <p:cNvSpPr/>
            <p:nvPr/>
          </p:nvSpPr>
          <p:spPr>
            <a:xfrm>
              <a:off x="1850532" y="1260525"/>
              <a:ext cx="711190" cy="579464"/>
            </a:xfrm>
            <a:custGeom>
              <a:avLst/>
              <a:gdLst/>
              <a:ahLst/>
              <a:cxnLst/>
              <a:rect l="l" t="t" r="r" b="b"/>
              <a:pathLst>
                <a:path w="22190" h="18080" extrusionOk="0">
                  <a:moveTo>
                    <a:pt x="22090" y="903"/>
                  </a:moveTo>
                  <a:cubicBezTo>
                    <a:pt x="22156" y="920"/>
                    <a:pt x="22190" y="920"/>
                    <a:pt x="22190" y="920"/>
                  </a:cubicBezTo>
                  <a:cubicBezTo>
                    <a:pt x="22190" y="920"/>
                    <a:pt x="22156" y="903"/>
                    <a:pt x="22090" y="903"/>
                  </a:cubicBezTo>
                  <a:close/>
                  <a:moveTo>
                    <a:pt x="719" y="1"/>
                  </a:moveTo>
                  <a:lnTo>
                    <a:pt x="719" y="34"/>
                  </a:lnTo>
                  <a:cubicBezTo>
                    <a:pt x="502" y="5130"/>
                    <a:pt x="268" y="10978"/>
                    <a:pt x="18" y="17177"/>
                  </a:cubicBezTo>
                  <a:lnTo>
                    <a:pt x="1" y="17210"/>
                  </a:lnTo>
                  <a:lnTo>
                    <a:pt x="34" y="17210"/>
                  </a:lnTo>
                  <a:lnTo>
                    <a:pt x="21488" y="18079"/>
                  </a:lnTo>
                  <a:lnTo>
                    <a:pt x="21521" y="18079"/>
                  </a:lnTo>
                  <a:lnTo>
                    <a:pt x="21521" y="18062"/>
                  </a:lnTo>
                  <a:cubicBezTo>
                    <a:pt x="21722" y="12883"/>
                    <a:pt x="21889" y="8589"/>
                    <a:pt x="22006" y="5598"/>
                  </a:cubicBezTo>
                  <a:cubicBezTo>
                    <a:pt x="22073" y="4094"/>
                    <a:pt x="22123" y="2925"/>
                    <a:pt x="22156" y="2123"/>
                  </a:cubicBezTo>
                  <a:cubicBezTo>
                    <a:pt x="22156" y="1738"/>
                    <a:pt x="22173" y="1421"/>
                    <a:pt x="22190" y="1220"/>
                  </a:cubicBezTo>
                  <a:cubicBezTo>
                    <a:pt x="22190" y="1020"/>
                    <a:pt x="22190" y="920"/>
                    <a:pt x="22190" y="920"/>
                  </a:cubicBezTo>
                  <a:cubicBezTo>
                    <a:pt x="22190" y="920"/>
                    <a:pt x="22190" y="1020"/>
                    <a:pt x="22173" y="1220"/>
                  </a:cubicBezTo>
                  <a:cubicBezTo>
                    <a:pt x="22173" y="1437"/>
                    <a:pt x="22156" y="1738"/>
                    <a:pt x="22140" y="2139"/>
                  </a:cubicBezTo>
                  <a:cubicBezTo>
                    <a:pt x="22106" y="2941"/>
                    <a:pt x="22056" y="4111"/>
                    <a:pt x="21989" y="5615"/>
                  </a:cubicBezTo>
                  <a:cubicBezTo>
                    <a:pt x="21856" y="8599"/>
                    <a:pt x="21673" y="12864"/>
                    <a:pt x="21456" y="18028"/>
                  </a:cubicBezTo>
                  <a:lnTo>
                    <a:pt x="21456" y="18028"/>
                  </a:lnTo>
                  <a:lnTo>
                    <a:pt x="86" y="17145"/>
                  </a:lnTo>
                  <a:lnTo>
                    <a:pt x="86" y="17145"/>
                  </a:lnTo>
                  <a:cubicBezTo>
                    <a:pt x="335" y="10972"/>
                    <a:pt x="568" y="5148"/>
                    <a:pt x="785" y="69"/>
                  </a:cubicBezTo>
                  <a:lnTo>
                    <a:pt x="785" y="69"/>
                  </a:lnTo>
                  <a:lnTo>
                    <a:pt x="16242" y="686"/>
                  </a:lnTo>
                  <a:lnTo>
                    <a:pt x="20619" y="853"/>
                  </a:lnTo>
                  <a:lnTo>
                    <a:pt x="21789" y="903"/>
                  </a:lnTo>
                  <a:lnTo>
                    <a:pt x="22090" y="903"/>
                  </a:lnTo>
                  <a:lnTo>
                    <a:pt x="21806" y="886"/>
                  </a:lnTo>
                  <a:lnTo>
                    <a:pt x="20636" y="836"/>
                  </a:lnTo>
                  <a:lnTo>
                    <a:pt x="16258" y="652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70" name="Google Shape;3820;p60"/>
            <p:cNvSpPr/>
            <p:nvPr/>
          </p:nvSpPr>
          <p:spPr>
            <a:xfrm>
              <a:off x="1876781" y="1296934"/>
              <a:ext cx="659236" cy="506614"/>
            </a:xfrm>
            <a:custGeom>
              <a:avLst/>
              <a:gdLst/>
              <a:ahLst/>
              <a:cxnLst/>
              <a:rect l="l" t="t" r="r" b="b"/>
              <a:pathLst>
                <a:path w="20569" h="15807" extrusionOk="0">
                  <a:moveTo>
                    <a:pt x="619" y="1"/>
                  </a:moveTo>
                  <a:lnTo>
                    <a:pt x="1" y="14988"/>
                  </a:lnTo>
                  <a:lnTo>
                    <a:pt x="19951" y="15807"/>
                  </a:lnTo>
                  <a:lnTo>
                    <a:pt x="20569" y="819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71" name="Google Shape;3821;p60"/>
            <p:cNvSpPr/>
            <p:nvPr/>
          </p:nvSpPr>
          <p:spPr>
            <a:xfrm>
              <a:off x="1876781" y="1488112"/>
              <a:ext cx="639430" cy="315436"/>
            </a:xfrm>
            <a:custGeom>
              <a:avLst/>
              <a:gdLst/>
              <a:ahLst/>
              <a:cxnLst/>
              <a:rect l="l" t="t" r="r" b="b"/>
              <a:pathLst>
                <a:path w="19951" h="9842" extrusionOk="0">
                  <a:moveTo>
                    <a:pt x="7352" y="1"/>
                  </a:moveTo>
                  <a:lnTo>
                    <a:pt x="1" y="9023"/>
                  </a:lnTo>
                  <a:lnTo>
                    <a:pt x="19951" y="9842"/>
                  </a:lnTo>
                  <a:lnTo>
                    <a:pt x="14487" y="3008"/>
                  </a:lnTo>
                  <a:lnTo>
                    <a:pt x="11429" y="5999"/>
                  </a:lnTo>
                  <a:lnTo>
                    <a:pt x="73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72" name="Google Shape;3822;p60"/>
            <p:cNvSpPr/>
            <p:nvPr/>
          </p:nvSpPr>
          <p:spPr>
            <a:xfrm>
              <a:off x="2193852" y="1407186"/>
              <a:ext cx="118329" cy="100637"/>
            </a:xfrm>
            <a:custGeom>
              <a:avLst/>
              <a:gdLst/>
              <a:ahLst/>
              <a:cxnLst/>
              <a:rect l="l" t="t" r="r" b="b"/>
              <a:pathLst>
                <a:path w="3692" h="3140" extrusionOk="0">
                  <a:moveTo>
                    <a:pt x="2073" y="1"/>
                  </a:moveTo>
                  <a:cubicBezTo>
                    <a:pt x="722" y="1"/>
                    <a:pt x="1" y="1627"/>
                    <a:pt x="935" y="2626"/>
                  </a:cubicBezTo>
                  <a:cubicBezTo>
                    <a:pt x="1255" y="2980"/>
                    <a:pt x="1667" y="3139"/>
                    <a:pt x="2073" y="3139"/>
                  </a:cubicBezTo>
                  <a:cubicBezTo>
                    <a:pt x="2855" y="3139"/>
                    <a:pt x="3614" y="2552"/>
                    <a:pt x="3658" y="1640"/>
                  </a:cubicBezTo>
                  <a:cubicBezTo>
                    <a:pt x="3692" y="771"/>
                    <a:pt x="3023" y="36"/>
                    <a:pt x="2154" y="3"/>
                  </a:cubicBezTo>
                  <a:cubicBezTo>
                    <a:pt x="2127" y="1"/>
                    <a:pt x="2100" y="1"/>
                    <a:pt x="20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73" name="Google Shape;3823;p60"/>
            <p:cNvSpPr/>
            <p:nvPr/>
          </p:nvSpPr>
          <p:spPr>
            <a:xfrm>
              <a:off x="1664193" y="1526123"/>
              <a:ext cx="1021786" cy="809743"/>
            </a:xfrm>
            <a:custGeom>
              <a:avLst/>
              <a:gdLst/>
              <a:ahLst/>
              <a:cxnLst/>
              <a:rect l="l" t="t" r="r" b="b"/>
              <a:pathLst>
                <a:path w="31881" h="25265" extrusionOk="0">
                  <a:moveTo>
                    <a:pt x="29040" y="1"/>
                  </a:moveTo>
                  <a:lnTo>
                    <a:pt x="0" y="3994"/>
                  </a:lnTo>
                  <a:lnTo>
                    <a:pt x="3075" y="25264"/>
                  </a:lnTo>
                  <a:lnTo>
                    <a:pt x="31880" y="21204"/>
                  </a:lnTo>
                  <a:lnTo>
                    <a:pt x="2904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74" name="Google Shape;3824;p60"/>
            <p:cNvSpPr/>
            <p:nvPr/>
          </p:nvSpPr>
          <p:spPr>
            <a:xfrm>
              <a:off x="1678648" y="1440998"/>
              <a:ext cx="1056592" cy="864324"/>
            </a:xfrm>
            <a:custGeom>
              <a:avLst/>
              <a:gdLst/>
              <a:ahLst/>
              <a:cxnLst/>
              <a:rect l="l" t="t" r="r" b="b"/>
              <a:pathLst>
                <a:path w="32967" h="26968" extrusionOk="0">
                  <a:moveTo>
                    <a:pt x="28706" y="0"/>
                  </a:moveTo>
                  <a:lnTo>
                    <a:pt x="0" y="5949"/>
                  </a:lnTo>
                  <a:lnTo>
                    <a:pt x="4495" y="26968"/>
                  </a:lnTo>
                  <a:lnTo>
                    <a:pt x="32966" y="20970"/>
                  </a:lnTo>
                  <a:lnTo>
                    <a:pt x="287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75" name="Google Shape;3825;p60"/>
            <p:cNvSpPr/>
            <p:nvPr/>
          </p:nvSpPr>
          <p:spPr>
            <a:xfrm>
              <a:off x="1630990" y="1365488"/>
              <a:ext cx="1111750" cy="960186"/>
            </a:xfrm>
            <a:custGeom>
              <a:avLst/>
              <a:gdLst/>
              <a:ahLst/>
              <a:cxnLst/>
              <a:rect l="l" t="t" r="r" b="b"/>
              <a:pathLst>
                <a:path w="34688" h="29959" extrusionOk="0">
                  <a:moveTo>
                    <a:pt x="27653" y="0"/>
                  </a:moveTo>
                  <a:lnTo>
                    <a:pt x="0" y="9725"/>
                  </a:lnTo>
                  <a:lnTo>
                    <a:pt x="7269" y="29959"/>
                  </a:lnTo>
                  <a:lnTo>
                    <a:pt x="34687" y="20218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76" name="Google Shape;3826;p60"/>
            <p:cNvSpPr/>
            <p:nvPr/>
          </p:nvSpPr>
          <p:spPr>
            <a:xfrm>
              <a:off x="1629387" y="1365488"/>
              <a:ext cx="1114411" cy="961276"/>
            </a:xfrm>
            <a:custGeom>
              <a:avLst/>
              <a:gdLst/>
              <a:ahLst/>
              <a:cxnLst/>
              <a:rect l="l" t="t" r="r" b="b"/>
              <a:pathLst>
                <a:path w="34771" h="29993" extrusionOk="0">
                  <a:moveTo>
                    <a:pt x="27703" y="0"/>
                  </a:moveTo>
                  <a:lnTo>
                    <a:pt x="27703" y="0"/>
                  </a:lnTo>
                  <a:lnTo>
                    <a:pt x="27703" y="0"/>
                  </a:lnTo>
                  <a:close/>
                  <a:moveTo>
                    <a:pt x="27703" y="0"/>
                  </a:moveTo>
                  <a:lnTo>
                    <a:pt x="34" y="9691"/>
                  </a:lnTo>
                  <a:lnTo>
                    <a:pt x="0" y="9708"/>
                  </a:lnTo>
                  <a:lnTo>
                    <a:pt x="17" y="9742"/>
                  </a:lnTo>
                  <a:lnTo>
                    <a:pt x="7235" y="29825"/>
                  </a:lnTo>
                  <a:cubicBezTo>
                    <a:pt x="7252" y="29875"/>
                    <a:pt x="7268" y="29925"/>
                    <a:pt x="7285" y="29959"/>
                  </a:cubicBezTo>
                  <a:lnTo>
                    <a:pt x="7302" y="29992"/>
                  </a:lnTo>
                  <a:lnTo>
                    <a:pt x="7335" y="29992"/>
                  </a:lnTo>
                  <a:lnTo>
                    <a:pt x="34737" y="20234"/>
                  </a:lnTo>
                  <a:lnTo>
                    <a:pt x="34771" y="20234"/>
                  </a:lnTo>
                  <a:lnTo>
                    <a:pt x="34754" y="20201"/>
                  </a:lnTo>
                  <a:lnTo>
                    <a:pt x="27703" y="0"/>
                  </a:lnTo>
                  <a:lnTo>
                    <a:pt x="34695" y="20193"/>
                  </a:lnTo>
                  <a:lnTo>
                    <a:pt x="34695" y="20193"/>
                  </a:lnTo>
                  <a:lnTo>
                    <a:pt x="7342" y="29911"/>
                  </a:lnTo>
                  <a:lnTo>
                    <a:pt x="7342" y="29911"/>
                  </a:lnTo>
                  <a:cubicBezTo>
                    <a:pt x="7328" y="29871"/>
                    <a:pt x="7315" y="29832"/>
                    <a:pt x="7302" y="29792"/>
                  </a:cubicBezTo>
                  <a:lnTo>
                    <a:pt x="96" y="9742"/>
                  </a:lnTo>
                  <a:lnTo>
                    <a:pt x="96" y="9742"/>
                  </a:lnTo>
                  <a:lnTo>
                    <a:pt x="277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77" name="Google Shape;3827;p60"/>
            <p:cNvSpPr/>
            <p:nvPr/>
          </p:nvSpPr>
          <p:spPr>
            <a:xfrm>
              <a:off x="2356602" y="1490804"/>
              <a:ext cx="187460" cy="496455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0" y="17"/>
                    <a:pt x="1237" y="3509"/>
                    <a:pt x="2824" y="7786"/>
                  </a:cubicBezTo>
                  <a:cubicBezTo>
                    <a:pt x="4408" y="12053"/>
                    <a:pt x="5742" y="15489"/>
                    <a:pt x="5798" y="15489"/>
                  </a:cubicBezTo>
                  <a:cubicBezTo>
                    <a:pt x="5798" y="15489"/>
                    <a:pt x="5798" y="15489"/>
                    <a:pt x="5798" y="15489"/>
                  </a:cubicBezTo>
                  <a:cubicBezTo>
                    <a:pt x="5848" y="15472"/>
                    <a:pt x="4612" y="11980"/>
                    <a:pt x="3025" y="7703"/>
                  </a:cubicBezTo>
                  <a:cubicBezTo>
                    <a:pt x="1441" y="3452"/>
                    <a:pt x="107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78" name="Google Shape;3828;p60"/>
            <p:cNvSpPr/>
            <p:nvPr/>
          </p:nvSpPr>
          <p:spPr>
            <a:xfrm>
              <a:off x="2281092" y="1525610"/>
              <a:ext cx="187460" cy="495910"/>
            </a:xfrm>
            <a:custGeom>
              <a:avLst/>
              <a:gdLst/>
              <a:ahLst/>
              <a:cxnLst/>
              <a:rect l="l" t="t" r="r" b="b"/>
              <a:pathLst>
                <a:path w="5849" h="15473" extrusionOk="0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1" y="17"/>
                    <a:pt x="1237" y="3509"/>
                    <a:pt x="2824" y="7770"/>
                  </a:cubicBezTo>
                  <a:cubicBezTo>
                    <a:pt x="4404" y="12027"/>
                    <a:pt x="5719" y="15473"/>
                    <a:pt x="5781" y="15473"/>
                  </a:cubicBezTo>
                  <a:cubicBezTo>
                    <a:pt x="5781" y="15473"/>
                    <a:pt x="5781" y="15473"/>
                    <a:pt x="5782" y="15472"/>
                  </a:cubicBezTo>
                  <a:cubicBezTo>
                    <a:pt x="5849" y="15456"/>
                    <a:pt x="4595" y="11980"/>
                    <a:pt x="3008" y="7703"/>
                  </a:cubicBezTo>
                  <a:cubicBezTo>
                    <a:pt x="1425" y="3436"/>
                    <a:pt x="107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79" name="Google Shape;3829;p60"/>
            <p:cNvSpPr/>
            <p:nvPr/>
          </p:nvSpPr>
          <p:spPr>
            <a:xfrm>
              <a:off x="2046005" y="1624132"/>
              <a:ext cx="185858" cy="495910"/>
            </a:xfrm>
            <a:custGeom>
              <a:avLst/>
              <a:gdLst/>
              <a:ahLst/>
              <a:cxnLst/>
              <a:rect l="l" t="t" r="r" b="b"/>
              <a:pathLst>
                <a:path w="5799" h="15473" extrusionOk="0">
                  <a:moveTo>
                    <a:pt x="51" y="0"/>
                  </a:moveTo>
                  <a:cubicBezTo>
                    <a:pt x="51" y="0"/>
                    <a:pt x="51" y="0"/>
                    <a:pt x="51" y="1"/>
                  </a:cubicBezTo>
                  <a:cubicBezTo>
                    <a:pt x="0" y="17"/>
                    <a:pt x="1237" y="3493"/>
                    <a:pt x="2824" y="7770"/>
                  </a:cubicBezTo>
                  <a:cubicBezTo>
                    <a:pt x="4346" y="11871"/>
                    <a:pt x="5622" y="15204"/>
                    <a:pt x="5784" y="15457"/>
                  </a:cubicBezTo>
                  <a:lnTo>
                    <a:pt x="5784" y="15457"/>
                  </a:lnTo>
                  <a:cubicBezTo>
                    <a:pt x="5757" y="15202"/>
                    <a:pt x="4538" y="11825"/>
                    <a:pt x="3008" y="7703"/>
                  </a:cubicBezTo>
                  <a:cubicBezTo>
                    <a:pt x="1428" y="3446"/>
                    <a:pt x="113" y="0"/>
                    <a:pt x="51" y="0"/>
                  </a:cubicBezTo>
                  <a:close/>
                  <a:moveTo>
                    <a:pt x="5784" y="15457"/>
                  </a:moveTo>
                  <a:cubicBezTo>
                    <a:pt x="5785" y="15467"/>
                    <a:pt x="5784" y="15472"/>
                    <a:pt x="5782" y="15473"/>
                  </a:cubicBezTo>
                  <a:lnTo>
                    <a:pt x="5797" y="15473"/>
                  </a:lnTo>
                  <a:cubicBezTo>
                    <a:pt x="5794" y="15472"/>
                    <a:pt x="5790" y="15467"/>
                    <a:pt x="5784" y="15457"/>
                  </a:cubicBezTo>
                  <a:close/>
                  <a:moveTo>
                    <a:pt x="5797" y="15473"/>
                  </a:moveTo>
                  <a:cubicBezTo>
                    <a:pt x="5797" y="15473"/>
                    <a:pt x="5798" y="15473"/>
                    <a:pt x="5798" y="15473"/>
                  </a:cubicBezTo>
                  <a:cubicBezTo>
                    <a:pt x="5798" y="15473"/>
                    <a:pt x="5798" y="15473"/>
                    <a:pt x="5798" y="1547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80" name="Google Shape;3830;p60"/>
            <p:cNvSpPr/>
            <p:nvPr/>
          </p:nvSpPr>
          <p:spPr>
            <a:xfrm>
              <a:off x="2120425" y="1594133"/>
              <a:ext cx="188005" cy="495942"/>
            </a:xfrm>
            <a:custGeom>
              <a:avLst/>
              <a:gdLst/>
              <a:ahLst/>
              <a:cxnLst/>
              <a:rect l="l" t="t" r="r" b="b"/>
              <a:pathLst>
                <a:path w="5866" h="15474" extrusionOk="0">
                  <a:moveTo>
                    <a:pt x="69" y="1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1" y="18"/>
                    <a:pt x="1254" y="3493"/>
                    <a:pt x="2841" y="7770"/>
                  </a:cubicBezTo>
                  <a:cubicBezTo>
                    <a:pt x="4425" y="12037"/>
                    <a:pt x="5742" y="15473"/>
                    <a:pt x="5798" y="15473"/>
                  </a:cubicBezTo>
                  <a:cubicBezTo>
                    <a:pt x="5799" y="15473"/>
                    <a:pt x="5799" y="15473"/>
                    <a:pt x="5799" y="15473"/>
                  </a:cubicBezTo>
                  <a:cubicBezTo>
                    <a:pt x="5866" y="15456"/>
                    <a:pt x="4613" y="11981"/>
                    <a:pt x="3025" y="7704"/>
                  </a:cubicBezTo>
                  <a:cubicBezTo>
                    <a:pt x="1445" y="3447"/>
                    <a:pt x="131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81" name="Google Shape;3831;p60"/>
            <p:cNvSpPr/>
            <p:nvPr/>
          </p:nvSpPr>
          <p:spPr>
            <a:xfrm>
              <a:off x="2195422" y="1563622"/>
              <a:ext cx="187460" cy="496455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67" y="1"/>
                  </a:moveTo>
                  <a:cubicBezTo>
                    <a:pt x="67" y="1"/>
                    <a:pt x="67" y="1"/>
                    <a:pt x="67" y="1"/>
                  </a:cubicBezTo>
                  <a:cubicBezTo>
                    <a:pt x="0" y="17"/>
                    <a:pt x="1253" y="3509"/>
                    <a:pt x="2841" y="7787"/>
                  </a:cubicBezTo>
                  <a:cubicBezTo>
                    <a:pt x="4424" y="12037"/>
                    <a:pt x="5742" y="15489"/>
                    <a:pt x="5798" y="15489"/>
                  </a:cubicBezTo>
                  <a:cubicBezTo>
                    <a:pt x="5798" y="15489"/>
                    <a:pt x="5798" y="15489"/>
                    <a:pt x="5798" y="15489"/>
                  </a:cubicBezTo>
                  <a:cubicBezTo>
                    <a:pt x="5848" y="15456"/>
                    <a:pt x="4612" y="11981"/>
                    <a:pt x="3024" y="7703"/>
                  </a:cubicBezTo>
                  <a:cubicBezTo>
                    <a:pt x="1441" y="3436"/>
                    <a:pt x="123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82" name="Google Shape;3832;p60"/>
            <p:cNvSpPr/>
            <p:nvPr/>
          </p:nvSpPr>
          <p:spPr>
            <a:xfrm>
              <a:off x="1959246" y="1648778"/>
              <a:ext cx="187460" cy="496454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1" y="34"/>
                    <a:pt x="1237" y="3509"/>
                    <a:pt x="2824" y="7786"/>
                  </a:cubicBezTo>
                  <a:cubicBezTo>
                    <a:pt x="4408" y="12053"/>
                    <a:pt x="5725" y="15489"/>
                    <a:pt x="5781" y="15489"/>
                  </a:cubicBezTo>
                  <a:cubicBezTo>
                    <a:pt x="5782" y="15489"/>
                    <a:pt x="5782" y="15489"/>
                    <a:pt x="5782" y="15489"/>
                  </a:cubicBezTo>
                  <a:cubicBezTo>
                    <a:pt x="5849" y="15472"/>
                    <a:pt x="4596" y="11980"/>
                    <a:pt x="3008" y="7720"/>
                  </a:cubicBezTo>
                  <a:cubicBezTo>
                    <a:pt x="1425" y="3452"/>
                    <a:pt x="107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83" name="Google Shape;3833;p60"/>
            <p:cNvSpPr/>
            <p:nvPr/>
          </p:nvSpPr>
          <p:spPr>
            <a:xfrm>
              <a:off x="1876236" y="1679290"/>
              <a:ext cx="187460" cy="496454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1" y="17"/>
                    <a:pt x="1237" y="3509"/>
                    <a:pt x="2825" y="7787"/>
                  </a:cubicBezTo>
                  <a:cubicBezTo>
                    <a:pt x="4408" y="12037"/>
                    <a:pt x="5726" y="15489"/>
                    <a:pt x="5782" y="15489"/>
                  </a:cubicBezTo>
                  <a:cubicBezTo>
                    <a:pt x="5782" y="15489"/>
                    <a:pt x="5782" y="15489"/>
                    <a:pt x="5782" y="15489"/>
                  </a:cubicBezTo>
                  <a:cubicBezTo>
                    <a:pt x="5849" y="15473"/>
                    <a:pt x="4596" y="11981"/>
                    <a:pt x="3008" y="7703"/>
                  </a:cubicBezTo>
                  <a:cubicBezTo>
                    <a:pt x="1425" y="3436"/>
                    <a:pt x="107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84" name="Google Shape;3834;p60"/>
            <p:cNvSpPr/>
            <p:nvPr/>
          </p:nvSpPr>
          <p:spPr>
            <a:xfrm>
              <a:off x="1793259" y="1709802"/>
              <a:ext cx="185826" cy="496454"/>
            </a:xfrm>
            <a:custGeom>
              <a:avLst/>
              <a:gdLst/>
              <a:ahLst/>
              <a:cxnLst/>
              <a:rect l="l" t="t" r="r" b="b"/>
              <a:pathLst>
                <a:path w="5798" h="15490" extrusionOk="0">
                  <a:moveTo>
                    <a:pt x="51" y="1"/>
                  </a:moveTo>
                  <a:cubicBezTo>
                    <a:pt x="50" y="1"/>
                    <a:pt x="50" y="1"/>
                    <a:pt x="50" y="1"/>
                  </a:cubicBezTo>
                  <a:cubicBezTo>
                    <a:pt x="0" y="18"/>
                    <a:pt x="1236" y="3510"/>
                    <a:pt x="2824" y="7770"/>
                  </a:cubicBezTo>
                  <a:cubicBezTo>
                    <a:pt x="4346" y="11873"/>
                    <a:pt x="5623" y="15222"/>
                    <a:pt x="5783" y="15475"/>
                  </a:cubicBezTo>
                  <a:lnTo>
                    <a:pt x="5783" y="15475"/>
                  </a:lnTo>
                  <a:cubicBezTo>
                    <a:pt x="5762" y="15219"/>
                    <a:pt x="4541" y="11836"/>
                    <a:pt x="3008" y="7704"/>
                  </a:cubicBezTo>
                  <a:cubicBezTo>
                    <a:pt x="1424" y="3437"/>
                    <a:pt x="107" y="1"/>
                    <a:pt x="51" y="1"/>
                  </a:cubicBezTo>
                  <a:close/>
                  <a:moveTo>
                    <a:pt x="5783" y="15475"/>
                  </a:moveTo>
                  <a:cubicBezTo>
                    <a:pt x="5784" y="15484"/>
                    <a:pt x="5783" y="15489"/>
                    <a:pt x="5781" y="15490"/>
                  </a:cubicBezTo>
                  <a:lnTo>
                    <a:pt x="5797" y="15490"/>
                  </a:lnTo>
                  <a:cubicBezTo>
                    <a:pt x="5794" y="15489"/>
                    <a:pt x="5790" y="15484"/>
                    <a:pt x="5783" y="15475"/>
                  </a:cubicBezTo>
                  <a:close/>
                  <a:moveTo>
                    <a:pt x="5797" y="15490"/>
                  </a:moveTo>
                  <a:lnTo>
                    <a:pt x="5797" y="15490"/>
                  </a:lnTo>
                  <a:cubicBezTo>
                    <a:pt x="5797" y="15490"/>
                    <a:pt x="5797" y="15490"/>
                    <a:pt x="5797" y="15490"/>
                  </a:cubicBezTo>
                  <a:cubicBezTo>
                    <a:pt x="5798" y="15490"/>
                    <a:pt x="5798" y="15490"/>
                    <a:pt x="5798" y="154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85" name="Google Shape;3835;p60"/>
            <p:cNvSpPr/>
            <p:nvPr/>
          </p:nvSpPr>
          <p:spPr>
            <a:xfrm>
              <a:off x="1478367" y="1744640"/>
              <a:ext cx="1140660" cy="667249"/>
            </a:xfrm>
            <a:custGeom>
              <a:avLst/>
              <a:gdLst/>
              <a:ahLst/>
              <a:cxnLst/>
              <a:rect l="l" t="t" r="r" b="b"/>
              <a:pathLst>
                <a:path w="35590" h="20819" extrusionOk="0">
                  <a:moveTo>
                    <a:pt x="719" y="0"/>
                  </a:moveTo>
                  <a:cubicBezTo>
                    <a:pt x="318" y="0"/>
                    <a:pt x="0" y="351"/>
                    <a:pt x="34" y="769"/>
                  </a:cubicBezTo>
                  <a:lnTo>
                    <a:pt x="2356" y="20117"/>
                  </a:lnTo>
                  <a:cubicBezTo>
                    <a:pt x="2390" y="20468"/>
                    <a:pt x="2690" y="20719"/>
                    <a:pt x="3025" y="20719"/>
                  </a:cubicBezTo>
                  <a:lnTo>
                    <a:pt x="33284" y="20819"/>
                  </a:lnTo>
                  <a:cubicBezTo>
                    <a:pt x="33651" y="20819"/>
                    <a:pt x="33952" y="20535"/>
                    <a:pt x="33969" y="20184"/>
                  </a:cubicBezTo>
                  <a:lnTo>
                    <a:pt x="35556" y="835"/>
                  </a:lnTo>
                  <a:cubicBezTo>
                    <a:pt x="35590" y="451"/>
                    <a:pt x="35272" y="100"/>
                    <a:pt x="34871" y="10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86" name="Google Shape;3836;p60"/>
            <p:cNvSpPr/>
            <p:nvPr/>
          </p:nvSpPr>
          <p:spPr>
            <a:xfrm>
              <a:off x="2633449" y="1596281"/>
              <a:ext cx="62145" cy="116790"/>
            </a:xfrm>
            <a:custGeom>
              <a:avLst/>
              <a:gdLst/>
              <a:ahLst/>
              <a:cxnLst/>
              <a:rect l="l" t="t" r="r" b="b"/>
              <a:pathLst>
                <a:path w="1939" h="3644" extrusionOk="0">
                  <a:moveTo>
                    <a:pt x="1020" y="1"/>
                  </a:moveTo>
                  <a:lnTo>
                    <a:pt x="1" y="719"/>
                  </a:lnTo>
                  <a:lnTo>
                    <a:pt x="602" y="3643"/>
                  </a:lnTo>
                  <a:lnTo>
                    <a:pt x="1939" y="2457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87" name="Google Shape;3837;p60"/>
            <p:cNvSpPr/>
            <p:nvPr/>
          </p:nvSpPr>
          <p:spPr>
            <a:xfrm>
              <a:off x="2673608" y="2235165"/>
              <a:ext cx="333673" cy="107111"/>
            </a:xfrm>
            <a:custGeom>
              <a:avLst/>
              <a:gdLst/>
              <a:ahLst/>
              <a:cxnLst/>
              <a:rect l="l" t="t" r="r" b="b"/>
              <a:pathLst>
                <a:path w="10411" h="3342" extrusionOk="0">
                  <a:moveTo>
                    <a:pt x="4245" y="0"/>
                  </a:moveTo>
                  <a:lnTo>
                    <a:pt x="1" y="2055"/>
                  </a:lnTo>
                  <a:cubicBezTo>
                    <a:pt x="222" y="2407"/>
                    <a:pt x="768" y="2535"/>
                    <a:pt x="1244" y="2535"/>
                  </a:cubicBezTo>
                  <a:cubicBezTo>
                    <a:pt x="1378" y="2535"/>
                    <a:pt x="1507" y="2525"/>
                    <a:pt x="1622" y="2506"/>
                  </a:cubicBezTo>
                  <a:cubicBezTo>
                    <a:pt x="2156" y="2440"/>
                    <a:pt x="2641" y="2206"/>
                    <a:pt x="3176" y="2139"/>
                  </a:cubicBezTo>
                  <a:cubicBezTo>
                    <a:pt x="3296" y="2124"/>
                    <a:pt x="3417" y="2116"/>
                    <a:pt x="3538" y="2116"/>
                  </a:cubicBezTo>
                  <a:cubicBezTo>
                    <a:pt x="4083" y="2116"/>
                    <a:pt x="4618" y="2269"/>
                    <a:pt x="5097" y="2556"/>
                  </a:cubicBezTo>
                  <a:cubicBezTo>
                    <a:pt x="5398" y="2740"/>
                    <a:pt x="5682" y="2957"/>
                    <a:pt x="5999" y="3125"/>
                  </a:cubicBezTo>
                  <a:cubicBezTo>
                    <a:pt x="6249" y="3269"/>
                    <a:pt x="6529" y="3341"/>
                    <a:pt x="6808" y="3341"/>
                  </a:cubicBezTo>
                  <a:cubicBezTo>
                    <a:pt x="6884" y="3341"/>
                    <a:pt x="6960" y="3336"/>
                    <a:pt x="7035" y="3325"/>
                  </a:cubicBezTo>
                  <a:cubicBezTo>
                    <a:pt x="7436" y="3225"/>
                    <a:pt x="7737" y="2924"/>
                    <a:pt x="8038" y="2657"/>
                  </a:cubicBezTo>
                  <a:cubicBezTo>
                    <a:pt x="8328" y="2397"/>
                    <a:pt x="8659" y="2166"/>
                    <a:pt x="9020" y="2166"/>
                  </a:cubicBezTo>
                  <a:cubicBezTo>
                    <a:pt x="9055" y="2166"/>
                    <a:pt x="9089" y="2168"/>
                    <a:pt x="9124" y="2172"/>
                  </a:cubicBezTo>
                  <a:cubicBezTo>
                    <a:pt x="9324" y="2206"/>
                    <a:pt x="9525" y="2272"/>
                    <a:pt x="9725" y="2339"/>
                  </a:cubicBezTo>
                  <a:cubicBezTo>
                    <a:pt x="9785" y="2364"/>
                    <a:pt x="9848" y="2376"/>
                    <a:pt x="9910" y="2376"/>
                  </a:cubicBezTo>
                  <a:cubicBezTo>
                    <a:pt x="10058" y="2376"/>
                    <a:pt x="10204" y="2311"/>
                    <a:pt x="10310" y="2206"/>
                  </a:cubicBezTo>
                  <a:cubicBezTo>
                    <a:pt x="10377" y="2072"/>
                    <a:pt x="10410" y="1922"/>
                    <a:pt x="10360" y="1771"/>
                  </a:cubicBezTo>
                  <a:cubicBezTo>
                    <a:pt x="10293" y="1320"/>
                    <a:pt x="10043" y="919"/>
                    <a:pt x="9692" y="652"/>
                  </a:cubicBezTo>
                  <a:lnTo>
                    <a:pt x="424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88" name="Google Shape;3838;p60"/>
            <p:cNvSpPr/>
            <p:nvPr/>
          </p:nvSpPr>
          <p:spPr>
            <a:xfrm>
              <a:off x="2726651" y="1832970"/>
              <a:ext cx="270983" cy="769585"/>
            </a:xfrm>
            <a:custGeom>
              <a:avLst/>
              <a:gdLst/>
              <a:ahLst/>
              <a:cxnLst/>
              <a:rect l="l" t="t" r="r" b="b"/>
              <a:pathLst>
                <a:path w="8455" h="24012" extrusionOk="0">
                  <a:moveTo>
                    <a:pt x="5648" y="1"/>
                  </a:moveTo>
                  <a:lnTo>
                    <a:pt x="1821" y="34"/>
                  </a:lnTo>
                  <a:cubicBezTo>
                    <a:pt x="1821" y="34"/>
                    <a:pt x="1821" y="51"/>
                    <a:pt x="1805" y="68"/>
                  </a:cubicBezTo>
                  <a:lnTo>
                    <a:pt x="0" y="118"/>
                  </a:lnTo>
                  <a:lnTo>
                    <a:pt x="802" y="23677"/>
                  </a:lnTo>
                  <a:lnTo>
                    <a:pt x="3158" y="23861"/>
                  </a:lnTo>
                  <a:lnTo>
                    <a:pt x="3141" y="16075"/>
                  </a:lnTo>
                  <a:lnTo>
                    <a:pt x="3141" y="16075"/>
                  </a:lnTo>
                  <a:cubicBezTo>
                    <a:pt x="4628" y="19834"/>
                    <a:pt x="6349" y="24011"/>
                    <a:pt x="6349" y="24011"/>
                  </a:cubicBezTo>
                  <a:lnTo>
                    <a:pt x="8455" y="23025"/>
                  </a:lnTo>
                  <a:cubicBezTo>
                    <a:pt x="8455" y="23025"/>
                    <a:pt x="4979" y="11179"/>
                    <a:pt x="4912" y="10795"/>
                  </a:cubicBezTo>
                  <a:cubicBezTo>
                    <a:pt x="4862" y="10461"/>
                    <a:pt x="5397" y="2156"/>
                    <a:pt x="5648" y="1"/>
                  </a:cubicBez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89" name="Google Shape;3839;p60"/>
            <p:cNvSpPr/>
            <p:nvPr/>
          </p:nvSpPr>
          <p:spPr>
            <a:xfrm>
              <a:off x="2775367" y="2161803"/>
              <a:ext cx="57337" cy="201370"/>
            </a:xfrm>
            <a:custGeom>
              <a:avLst/>
              <a:gdLst/>
              <a:ahLst/>
              <a:cxnLst/>
              <a:rect l="l" t="t" r="r" b="b"/>
              <a:pathLst>
                <a:path w="1789" h="6283" extrusionOk="0">
                  <a:moveTo>
                    <a:pt x="67" y="0"/>
                  </a:moveTo>
                  <a:cubicBezTo>
                    <a:pt x="67" y="17"/>
                    <a:pt x="67" y="33"/>
                    <a:pt x="51" y="50"/>
                  </a:cubicBezTo>
                  <a:cubicBezTo>
                    <a:pt x="51" y="100"/>
                    <a:pt x="34" y="167"/>
                    <a:pt x="34" y="251"/>
                  </a:cubicBezTo>
                  <a:cubicBezTo>
                    <a:pt x="1" y="485"/>
                    <a:pt x="1" y="718"/>
                    <a:pt x="17" y="952"/>
                  </a:cubicBezTo>
                  <a:cubicBezTo>
                    <a:pt x="34" y="1303"/>
                    <a:pt x="84" y="1654"/>
                    <a:pt x="168" y="1988"/>
                  </a:cubicBezTo>
                  <a:cubicBezTo>
                    <a:pt x="218" y="2189"/>
                    <a:pt x="285" y="2389"/>
                    <a:pt x="351" y="2590"/>
                  </a:cubicBezTo>
                  <a:cubicBezTo>
                    <a:pt x="435" y="2790"/>
                    <a:pt x="502" y="3008"/>
                    <a:pt x="585" y="3208"/>
                  </a:cubicBezTo>
                  <a:cubicBezTo>
                    <a:pt x="903" y="4060"/>
                    <a:pt x="1204" y="4829"/>
                    <a:pt x="1421" y="5380"/>
                  </a:cubicBezTo>
                  <a:lnTo>
                    <a:pt x="1688" y="6048"/>
                  </a:lnTo>
                  <a:cubicBezTo>
                    <a:pt x="1705" y="6132"/>
                    <a:pt x="1738" y="6199"/>
                    <a:pt x="1788" y="6282"/>
                  </a:cubicBezTo>
                  <a:cubicBezTo>
                    <a:pt x="1772" y="6199"/>
                    <a:pt x="1738" y="6115"/>
                    <a:pt x="1705" y="6032"/>
                  </a:cubicBezTo>
                  <a:cubicBezTo>
                    <a:pt x="1655" y="5865"/>
                    <a:pt x="1571" y="5647"/>
                    <a:pt x="1471" y="5363"/>
                  </a:cubicBezTo>
                  <a:cubicBezTo>
                    <a:pt x="1270" y="4812"/>
                    <a:pt x="986" y="4043"/>
                    <a:pt x="652" y="3191"/>
                  </a:cubicBezTo>
                  <a:cubicBezTo>
                    <a:pt x="485" y="2790"/>
                    <a:pt x="351" y="2389"/>
                    <a:pt x="234" y="1972"/>
                  </a:cubicBezTo>
                  <a:cubicBezTo>
                    <a:pt x="151" y="1637"/>
                    <a:pt x="101" y="1303"/>
                    <a:pt x="67" y="952"/>
                  </a:cubicBezTo>
                  <a:cubicBezTo>
                    <a:pt x="51" y="718"/>
                    <a:pt x="51" y="485"/>
                    <a:pt x="51" y="251"/>
                  </a:cubicBezTo>
                  <a:cubicBezTo>
                    <a:pt x="67" y="84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90" name="Google Shape;3840;p60"/>
            <p:cNvSpPr/>
            <p:nvPr/>
          </p:nvSpPr>
          <p:spPr>
            <a:xfrm>
              <a:off x="2800526" y="2280612"/>
              <a:ext cx="28973" cy="158071"/>
            </a:xfrm>
            <a:custGeom>
              <a:avLst/>
              <a:gdLst/>
              <a:ahLst/>
              <a:cxnLst/>
              <a:rect l="l" t="t" r="r" b="b"/>
              <a:pathLst>
                <a:path w="904" h="4932" extrusionOk="0">
                  <a:moveTo>
                    <a:pt x="20" y="0"/>
                  </a:moveTo>
                  <a:cubicBezTo>
                    <a:pt x="19" y="0"/>
                    <a:pt x="18" y="1"/>
                    <a:pt x="18" y="2"/>
                  </a:cubicBezTo>
                  <a:cubicBezTo>
                    <a:pt x="1" y="69"/>
                    <a:pt x="853" y="4931"/>
                    <a:pt x="853" y="4931"/>
                  </a:cubicBezTo>
                  <a:cubicBezTo>
                    <a:pt x="853" y="4864"/>
                    <a:pt x="903" y="2308"/>
                    <a:pt x="903" y="2308"/>
                  </a:cubicBezTo>
                  <a:cubicBezTo>
                    <a:pt x="903" y="2308"/>
                    <a:pt x="80" y="0"/>
                    <a:pt x="20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91" name="Google Shape;3841;p60"/>
            <p:cNvSpPr/>
            <p:nvPr/>
          </p:nvSpPr>
          <p:spPr>
            <a:xfrm>
              <a:off x="2680595" y="2582683"/>
              <a:ext cx="147815" cy="31185"/>
            </a:xfrm>
            <a:custGeom>
              <a:avLst/>
              <a:gdLst/>
              <a:ahLst/>
              <a:cxnLst/>
              <a:rect l="l" t="t" r="r" b="b"/>
              <a:pathLst>
                <a:path w="4612" h="973" extrusionOk="0">
                  <a:moveTo>
                    <a:pt x="2122" y="1"/>
                  </a:moveTo>
                  <a:lnTo>
                    <a:pt x="2105" y="268"/>
                  </a:lnTo>
                  <a:cubicBezTo>
                    <a:pt x="2105" y="268"/>
                    <a:pt x="0" y="703"/>
                    <a:pt x="501" y="870"/>
                  </a:cubicBezTo>
                  <a:cubicBezTo>
                    <a:pt x="737" y="948"/>
                    <a:pt x="1619" y="972"/>
                    <a:pt x="2504" y="972"/>
                  </a:cubicBezTo>
                  <a:cubicBezTo>
                    <a:pt x="3310" y="972"/>
                    <a:pt x="4118" y="953"/>
                    <a:pt x="4445" y="937"/>
                  </a:cubicBezTo>
                  <a:lnTo>
                    <a:pt x="4595" y="937"/>
                  </a:lnTo>
                  <a:lnTo>
                    <a:pt x="4612" y="5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92" name="Google Shape;3842;p60"/>
            <p:cNvSpPr/>
            <p:nvPr/>
          </p:nvSpPr>
          <p:spPr>
            <a:xfrm>
              <a:off x="2799468" y="2589029"/>
              <a:ext cx="28941" cy="22082"/>
            </a:xfrm>
            <a:custGeom>
              <a:avLst/>
              <a:gdLst/>
              <a:ahLst/>
              <a:cxnLst/>
              <a:rect l="l" t="t" r="r" b="b"/>
              <a:pathLst>
                <a:path w="903" h="689" extrusionOk="0">
                  <a:moveTo>
                    <a:pt x="828" y="0"/>
                  </a:moveTo>
                  <a:cubicBezTo>
                    <a:pt x="649" y="0"/>
                    <a:pt x="464" y="53"/>
                    <a:pt x="318" y="170"/>
                  </a:cubicBezTo>
                  <a:cubicBezTo>
                    <a:pt x="151" y="304"/>
                    <a:pt x="34" y="488"/>
                    <a:pt x="0" y="688"/>
                  </a:cubicBezTo>
                  <a:lnTo>
                    <a:pt x="886" y="688"/>
                  </a:lnTo>
                  <a:lnTo>
                    <a:pt x="903" y="3"/>
                  </a:lnTo>
                  <a:cubicBezTo>
                    <a:pt x="878" y="1"/>
                    <a:pt x="853" y="0"/>
                    <a:pt x="828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93" name="Google Shape;3843;p60"/>
            <p:cNvSpPr/>
            <p:nvPr/>
          </p:nvSpPr>
          <p:spPr>
            <a:xfrm>
              <a:off x="2691300" y="2599285"/>
              <a:ext cx="136565" cy="14775"/>
            </a:xfrm>
            <a:custGeom>
              <a:avLst/>
              <a:gdLst/>
              <a:ahLst/>
              <a:cxnLst/>
              <a:rect l="l" t="t" r="r" b="b"/>
              <a:pathLst>
                <a:path w="4261" h="461" extrusionOk="0">
                  <a:moveTo>
                    <a:pt x="735" y="1"/>
                  </a:moveTo>
                  <a:cubicBezTo>
                    <a:pt x="735" y="1"/>
                    <a:pt x="0" y="201"/>
                    <a:pt x="84" y="335"/>
                  </a:cubicBezTo>
                  <a:cubicBezTo>
                    <a:pt x="150" y="412"/>
                    <a:pt x="1396" y="460"/>
                    <a:pt x="2598" y="460"/>
                  </a:cubicBezTo>
                  <a:cubicBezTo>
                    <a:pt x="3221" y="460"/>
                    <a:pt x="3833" y="447"/>
                    <a:pt x="4261" y="419"/>
                  </a:cubicBezTo>
                  <a:lnTo>
                    <a:pt x="4261" y="352"/>
                  </a:lnTo>
                  <a:lnTo>
                    <a:pt x="953" y="318"/>
                  </a:lnTo>
                  <a:cubicBezTo>
                    <a:pt x="953" y="318"/>
                    <a:pt x="886" y="18"/>
                    <a:pt x="735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94" name="Google Shape;3844;p60"/>
            <p:cNvSpPr/>
            <p:nvPr/>
          </p:nvSpPr>
          <p:spPr>
            <a:xfrm>
              <a:off x="2695562" y="2608387"/>
              <a:ext cx="132302" cy="3109"/>
            </a:xfrm>
            <a:custGeom>
              <a:avLst/>
              <a:gdLst/>
              <a:ahLst/>
              <a:cxnLst/>
              <a:rect l="l" t="t" r="r" b="b"/>
              <a:pathLst>
                <a:path w="4128" h="97" extrusionOk="0">
                  <a:moveTo>
                    <a:pt x="1" y="1"/>
                  </a:moveTo>
                  <a:lnTo>
                    <a:pt x="118" y="18"/>
                  </a:lnTo>
                  <a:lnTo>
                    <a:pt x="569" y="34"/>
                  </a:lnTo>
                  <a:cubicBezTo>
                    <a:pt x="953" y="68"/>
                    <a:pt x="1488" y="84"/>
                    <a:pt x="2056" y="84"/>
                  </a:cubicBezTo>
                  <a:cubicBezTo>
                    <a:pt x="2349" y="93"/>
                    <a:pt x="2628" y="97"/>
                    <a:pt x="2883" y="97"/>
                  </a:cubicBezTo>
                  <a:cubicBezTo>
                    <a:pt x="3138" y="97"/>
                    <a:pt x="3368" y="93"/>
                    <a:pt x="3560" y="84"/>
                  </a:cubicBezTo>
                  <a:lnTo>
                    <a:pt x="4011" y="84"/>
                  </a:lnTo>
                  <a:lnTo>
                    <a:pt x="4128" y="68"/>
                  </a:lnTo>
                  <a:lnTo>
                    <a:pt x="2073" y="68"/>
                  </a:lnTo>
                  <a:cubicBezTo>
                    <a:pt x="1488" y="51"/>
                    <a:pt x="953" y="34"/>
                    <a:pt x="569" y="18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95" name="Google Shape;3845;p60"/>
            <p:cNvSpPr/>
            <p:nvPr/>
          </p:nvSpPr>
          <p:spPr>
            <a:xfrm>
              <a:off x="2714312" y="2598228"/>
              <a:ext cx="8077" cy="12884"/>
            </a:xfrm>
            <a:custGeom>
              <a:avLst/>
              <a:gdLst/>
              <a:ahLst/>
              <a:cxnLst/>
              <a:rect l="l" t="t" r="r" b="b"/>
              <a:pathLst>
                <a:path w="252" h="402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101"/>
                    <a:pt x="218" y="251"/>
                    <a:pt x="235" y="401"/>
                  </a:cubicBezTo>
                  <a:cubicBezTo>
                    <a:pt x="251" y="234"/>
                    <a:pt x="151" y="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96" name="Google Shape;3846;p60"/>
            <p:cNvSpPr/>
            <p:nvPr/>
          </p:nvSpPr>
          <p:spPr>
            <a:xfrm>
              <a:off x="2741105" y="2592875"/>
              <a:ext cx="4840" cy="6570"/>
            </a:xfrm>
            <a:custGeom>
              <a:avLst/>
              <a:gdLst/>
              <a:ahLst/>
              <a:cxnLst/>
              <a:rect l="l" t="t" r="r" b="b"/>
              <a:pathLst>
                <a:path w="151" h="205" extrusionOk="0">
                  <a:moveTo>
                    <a:pt x="17" y="0"/>
                  </a:moveTo>
                  <a:cubicBezTo>
                    <a:pt x="0" y="0"/>
                    <a:pt x="34" y="50"/>
                    <a:pt x="67" y="117"/>
                  </a:cubicBezTo>
                  <a:cubicBezTo>
                    <a:pt x="96" y="161"/>
                    <a:pt x="125" y="204"/>
                    <a:pt x="143" y="204"/>
                  </a:cubicBezTo>
                  <a:cubicBezTo>
                    <a:pt x="146" y="204"/>
                    <a:pt x="148" y="203"/>
                    <a:pt x="151" y="201"/>
                  </a:cubicBezTo>
                  <a:cubicBezTo>
                    <a:pt x="151" y="201"/>
                    <a:pt x="134" y="151"/>
                    <a:pt x="84" y="101"/>
                  </a:cubicBezTo>
                  <a:cubicBezTo>
                    <a:pt x="50" y="34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97" name="Google Shape;3847;p60"/>
            <p:cNvSpPr/>
            <p:nvPr/>
          </p:nvSpPr>
          <p:spPr>
            <a:xfrm>
              <a:off x="2746971" y="2591657"/>
              <a:ext cx="5416" cy="4615"/>
            </a:xfrm>
            <a:custGeom>
              <a:avLst/>
              <a:gdLst/>
              <a:ahLst/>
              <a:cxnLst/>
              <a:rect l="l" t="t" r="r" b="b"/>
              <a:pathLst>
                <a:path w="169" h="144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5"/>
                    <a:pt x="34" y="38"/>
                    <a:pt x="68" y="88"/>
                  </a:cubicBezTo>
                  <a:cubicBezTo>
                    <a:pt x="109" y="116"/>
                    <a:pt x="139" y="143"/>
                    <a:pt x="157" y="143"/>
                  </a:cubicBezTo>
                  <a:cubicBezTo>
                    <a:pt x="161" y="143"/>
                    <a:pt x="165" y="142"/>
                    <a:pt x="168" y="139"/>
                  </a:cubicBezTo>
                  <a:cubicBezTo>
                    <a:pt x="168" y="139"/>
                    <a:pt x="135" y="105"/>
                    <a:pt x="101" y="55"/>
                  </a:cubicBezTo>
                  <a:cubicBezTo>
                    <a:pt x="60" y="28"/>
                    <a:pt x="31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98" name="Google Shape;3848;p60"/>
            <p:cNvSpPr/>
            <p:nvPr/>
          </p:nvSpPr>
          <p:spPr>
            <a:xfrm>
              <a:off x="2748605" y="2583228"/>
              <a:ext cx="9134" cy="1538"/>
            </a:xfrm>
            <a:custGeom>
              <a:avLst/>
              <a:gdLst/>
              <a:ahLst/>
              <a:cxnLst/>
              <a:rect l="l" t="t" r="r" b="b"/>
              <a:pathLst>
                <a:path w="285" h="48" extrusionOk="0">
                  <a:moveTo>
                    <a:pt x="284" y="1"/>
                  </a:moveTo>
                  <a:cubicBezTo>
                    <a:pt x="234" y="1"/>
                    <a:pt x="184" y="17"/>
                    <a:pt x="134" y="17"/>
                  </a:cubicBezTo>
                  <a:lnTo>
                    <a:pt x="0" y="17"/>
                  </a:lnTo>
                  <a:cubicBezTo>
                    <a:pt x="35" y="38"/>
                    <a:pt x="76" y="48"/>
                    <a:pt x="118" y="48"/>
                  </a:cubicBezTo>
                  <a:cubicBezTo>
                    <a:pt x="176" y="48"/>
                    <a:pt x="236" y="30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99" name="Google Shape;3849;p60"/>
            <p:cNvSpPr/>
            <p:nvPr/>
          </p:nvSpPr>
          <p:spPr>
            <a:xfrm>
              <a:off x="2728253" y="2585183"/>
              <a:ext cx="15031" cy="8782"/>
            </a:xfrm>
            <a:custGeom>
              <a:avLst/>
              <a:gdLst/>
              <a:ahLst/>
              <a:cxnLst/>
              <a:rect l="l" t="t" r="r" b="b"/>
              <a:pathLst>
                <a:path w="469" h="274" extrusionOk="0">
                  <a:moveTo>
                    <a:pt x="151" y="29"/>
                  </a:moveTo>
                  <a:cubicBezTo>
                    <a:pt x="179" y="29"/>
                    <a:pt x="206" y="33"/>
                    <a:pt x="234" y="40"/>
                  </a:cubicBezTo>
                  <a:cubicBezTo>
                    <a:pt x="284" y="57"/>
                    <a:pt x="334" y="90"/>
                    <a:pt x="368" y="140"/>
                  </a:cubicBezTo>
                  <a:cubicBezTo>
                    <a:pt x="389" y="162"/>
                    <a:pt x="404" y="190"/>
                    <a:pt x="416" y="221"/>
                  </a:cubicBezTo>
                  <a:lnTo>
                    <a:pt x="416" y="221"/>
                  </a:lnTo>
                  <a:cubicBezTo>
                    <a:pt x="387" y="219"/>
                    <a:pt x="348" y="215"/>
                    <a:pt x="301" y="207"/>
                  </a:cubicBezTo>
                  <a:cubicBezTo>
                    <a:pt x="251" y="190"/>
                    <a:pt x="201" y="174"/>
                    <a:pt x="134" y="157"/>
                  </a:cubicBezTo>
                  <a:cubicBezTo>
                    <a:pt x="117" y="140"/>
                    <a:pt x="84" y="140"/>
                    <a:pt x="50" y="123"/>
                  </a:cubicBezTo>
                  <a:cubicBezTo>
                    <a:pt x="17" y="107"/>
                    <a:pt x="17" y="73"/>
                    <a:pt x="34" y="57"/>
                  </a:cubicBezTo>
                  <a:cubicBezTo>
                    <a:pt x="73" y="37"/>
                    <a:pt x="112" y="29"/>
                    <a:pt x="151" y="29"/>
                  </a:cubicBezTo>
                  <a:close/>
                  <a:moveTo>
                    <a:pt x="139" y="1"/>
                  </a:moveTo>
                  <a:cubicBezTo>
                    <a:pt x="99" y="1"/>
                    <a:pt x="57" y="8"/>
                    <a:pt x="17" y="23"/>
                  </a:cubicBezTo>
                  <a:cubicBezTo>
                    <a:pt x="0" y="40"/>
                    <a:pt x="0" y="73"/>
                    <a:pt x="0" y="90"/>
                  </a:cubicBezTo>
                  <a:cubicBezTo>
                    <a:pt x="0" y="107"/>
                    <a:pt x="17" y="123"/>
                    <a:pt x="34" y="140"/>
                  </a:cubicBezTo>
                  <a:cubicBezTo>
                    <a:pt x="67" y="157"/>
                    <a:pt x="100" y="174"/>
                    <a:pt x="134" y="190"/>
                  </a:cubicBezTo>
                  <a:cubicBezTo>
                    <a:pt x="184" y="207"/>
                    <a:pt x="251" y="224"/>
                    <a:pt x="301" y="224"/>
                  </a:cubicBezTo>
                  <a:cubicBezTo>
                    <a:pt x="326" y="232"/>
                    <a:pt x="351" y="236"/>
                    <a:pt x="378" y="236"/>
                  </a:cubicBezTo>
                  <a:cubicBezTo>
                    <a:pt x="392" y="236"/>
                    <a:pt x="406" y="235"/>
                    <a:pt x="421" y="233"/>
                  </a:cubicBezTo>
                  <a:lnTo>
                    <a:pt x="421" y="233"/>
                  </a:lnTo>
                  <a:cubicBezTo>
                    <a:pt x="425" y="246"/>
                    <a:pt x="430" y="260"/>
                    <a:pt x="435" y="274"/>
                  </a:cubicBezTo>
                  <a:cubicBezTo>
                    <a:pt x="435" y="259"/>
                    <a:pt x="435" y="245"/>
                    <a:pt x="435" y="231"/>
                  </a:cubicBezTo>
                  <a:lnTo>
                    <a:pt x="435" y="231"/>
                  </a:lnTo>
                  <a:cubicBezTo>
                    <a:pt x="445" y="229"/>
                    <a:pt x="456" y="227"/>
                    <a:pt x="468" y="224"/>
                  </a:cubicBezTo>
                  <a:cubicBezTo>
                    <a:pt x="468" y="224"/>
                    <a:pt x="456" y="224"/>
                    <a:pt x="434" y="222"/>
                  </a:cubicBezTo>
                  <a:lnTo>
                    <a:pt x="434" y="222"/>
                  </a:lnTo>
                  <a:cubicBezTo>
                    <a:pt x="417" y="189"/>
                    <a:pt x="401" y="156"/>
                    <a:pt x="384" y="123"/>
                  </a:cubicBezTo>
                  <a:cubicBezTo>
                    <a:pt x="326" y="42"/>
                    <a:pt x="23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00" name="Google Shape;3850;p60"/>
            <p:cNvSpPr/>
            <p:nvPr/>
          </p:nvSpPr>
          <p:spPr>
            <a:xfrm>
              <a:off x="2741105" y="2582683"/>
              <a:ext cx="7532" cy="10224"/>
            </a:xfrm>
            <a:custGeom>
              <a:avLst/>
              <a:gdLst/>
              <a:ahLst/>
              <a:cxnLst/>
              <a:rect l="l" t="t" r="r" b="b"/>
              <a:pathLst>
                <a:path w="235" h="319" extrusionOk="0">
                  <a:moveTo>
                    <a:pt x="184" y="1"/>
                  </a:moveTo>
                  <a:cubicBezTo>
                    <a:pt x="134" y="1"/>
                    <a:pt x="84" y="34"/>
                    <a:pt x="50" y="84"/>
                  </a:cubicBezTo>
                  <a:cubicBezTo>
                    <a:pt x="17" y="118"/>
                    <a:pt x="17" y="168"/>
                    <a:pt x="0" y="201"/>
                  </a:cubicBezTo>
                  <a:cubicBezTo>
                    <a:pt x="0" y="235"/>
                    <a:pt x="0" y="285"/>
                    <a:pt x="17" y="318"/>
                  </a:cubicBezTo>
                  <a:cubicBezTo>
                    <a:pt x="17" y="285"/>
                    <a:pt x="17" y="235"/>
                    <a:pt x="17" y="201"/>
                  </a:cubicBezTo>
                  <a:cubicBezTo>
                    <a:pt x="34" y="168"/>
                    <a:pt x="50" y="135"/>
                    <a:pt x="67" y="101"/>
                  </a:cubicBezTo>
                  <a:cubicBezTo>
                    <a:pt x="100" y="68"/>
                    <a:pt x="134" y="34"/>
                    <a:pt x="184" y="34"/>
                  </a:cubicBezTo>
                  <a:cubicBezTo>
                    <a:pt x="217" y="51"/>
                    <a:pt x="201" y="101"/>
                    <a:pt x="184" y="135"/>
                  </a:cubicBezTo>
                  <a:cubicBezTo>
                    <a:pt x="167" y="168"/>
                    <a:pt x="134" y="201"/>
                    <a:pt x="117" y="235"/>
                  </a:cubicBezTo>
                  <a:cubicBezTo>
                    <a:pt x="67" y="285"/>
                    <a:pt x="34" y="302"/>
                    <a:pt x="34" y="318"/>
                  </a:cubicBezTo>
                  <a:cubicBezTo>
                    <a:pt x="67" y="302"/>
                    <a:pt x="100" y="268"/>
                    <a:pt x="117" y="252"/>
                  </a:cubicBezTo>
                  <a:cubicBezTo>
                    <a:pt x="151" y="218"/>
                    <a:pt x="184" y="185"/>
                    <a:pt x="201" y="151"/>
                  </a:cubicBezTo>
                  <a:cubicBezTo>
                    <a:pt x="217" y="135"/>
                    <a:pt x="234" y="101"/>
                    <a:pt x="234" y="84"/>
                  </a:cubicBezTo>
                  <a:cubicBezTo>
                    <a:pt x="234" y="51"/>
                    <a:pt x="217" y="18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01" name="Google Shape;3851;p60"/>
            <p:cNvSpPr/>
            <p:nvPr/>
          </p:nvSpPr>
          <p:spPr>
            <a:xfrm>
              <a:off x="2799468" y="2588036"/>
              <a:ext cx="28396" cy="23076"/>
            </a:xfrm>
            <a:custGeom>
              <a:avLst/>
              <a:gdLst/>
              <a:ahLst/>
              <a:cxnLst/>
              <a:rect l="l" t="t" r="r" b="b"/>
              <a:pathLst>
                <a:path w="886" h="720" extrusionOk="0">
                  <a:moveTo>
                    <a:pt x="702" y="1"/>
                  </a:moveTo>
                  <a:cubicBezTo>
                    <a:pt x="385" y="18"/>
                    <a:pt x="117" y="235"/>
                    <a:pt x="34" y="536"/>
                  </a:cubicBezTo>
                  <a:cubicBezTo>
                    <a:pt x="17" y="569"/>
                    <a:pt x="0" y="619"/>
                    <a:pt x="0" y="669"/>
                  </a:cubicBezTo>
                  <a:cubicBezTo>
                    <a:pt x="0" y="686"/>
                    <a:pt x="0" y="703"/>
                    <a:pt x="0" y="719"/>
                  </a:cubicBezTo>
                  <a:cubicBezTo>
                    <a:pt x="0" y="719"/>
                    <a:pt x="0" y="636"/>
                    <a:pt x="51" y="536"/>
                  </a:cubicBezTo>
                  <a:cubicBezTo>
                    <a:pt x="151" y="252"/>
                    <a:pt x="401" y="51"/>
                    <a:pt x="702" y="34"/>
                  </a:cubicBezTo>
                  <a:cubicBezTo>
                    <a:pt x="761" y="26"/>
                    <a:pt x="807" y="26"/>
                    <a:pt x="838" y="26"/>
                  </a:cubicBezTo>
                  <a:cubicBezTo>
                    <a:pt x="869" y="26"/>
                    <a:pt x="886" y="26"/>
                    <a:pt x="886" y="18"/>
                  </a:cubicBezTo>
                  <a:lnTo>
                    <a:pt x="836" y="18"/>
                  </a:lnTo>
                  <a:cubicBezTo>
                    <a:pt x="802" y="1"/>
                    <a:pt x="752" y="1"/>
                    <a:pt x="7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02" name="Google Shape;3852;p60"/>
            <p:cNvSpPr/>
            <p:nvPr/>
          </p:nvSpPr>
          <p:spPr>
            <a:xfrm>
              <a:off x="2766265" y="2603035"/>
              <a:ext cx="23044" cy="1314"/>
            </a:xfrm>
            <a:custGeom>
              <a:avLst/>
              <a:gdLst/>
              <a:ahLst/>
              <a:cxnLst/>
              <a:rect l="l" t="t" r="r" b="b"/>
              <a:pathLst>
                <a:path w="719" h="41" extrusionOk="0">
                  <a:moveTo>
                    <a:pt x="0" y="1"/>
                  </a:moveTo>
                  <a:cubicBezTo>
                    <a:pt x="129" y="28"/>
                    <a:pt x="263" y="41"/>
                    <a:pt x="396" y="41"/>
                  </a:cubicBezTo>
                  <a:cubicBezTo>
                    <a:pt x="505" y="41"/>
                    <a:pt x="614" y="33"/>
                    <a:pt x="719" y="18"/>
                  </a:cubicBezTo>
                  <a:cubicBezTo>
                    <a:pt x="719" y="12"/>
                    <a:pt x="700" y="10"/>
                    <a:pt x="668" y="10"/>
                  </a:cubicBezTo>
                  <a:cubicBezTo>
                    <a:pt x="604" y="10"/>
                    <a:pt x="485" y="18"/>
                    <a:pt x="351" y="18"/>
                  </a:cubicBezTo>
                  <a:cubicBezTo>
                    <a:pt x="151" y="1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03" name="Google Shape;3853;p60"/>
            <p:cNvSpPr/>
            <p:nvPr/>
          </p:nvSpPr>
          <p:spPr>
            <a:xfrm>
              <a:off x="2802129" y="2603580"/>
              <a:ext cx="3269" cy="4455"/>
            </a:xfrm>
            <a:custGeom>
              <a:avLst/>
              <a:gdLst/>
              <a:ahLst/>
              <a:cxnLst/>
              <a:rect l="l" t="t" r="r" b="b"/>
              <a:pathLst>
                <a:path w="102" h="139" extrusionOk="0">
                  <a:moveTo>
                    <a:pt x="85" y="1"/>
                  </a:moveTo>
                  <a:cubicBezTo>
                    <a:pt x="85" y="1"/>
                    <a:pt x="51" y="17"/>
                    <a:pt x="34" y="67"/>
                  </a:cubicBezTo>
                  <a:cubicBezTo>
                    <a:pt x="1" y="101"/>
                    <a:pt x="18" y="134"/>
                    <a:pt x="18" y="134"/>
                  </a:cubicBezTo>
                  <a:cubicBezTo>
                    <a:pt x="21" y="137"/>
                    <a:pt x="23" y="139"/>
                    <a:pt x="25" y="139"/>
                  </a:cubicBezTo>
                  <a:cubicBezTo>
                    <a:pt x="35" y="139"/>
                    <a:pt x="37" y="109"/>
                    <a:pt x="51" y="67"/>
                  </a:cubicBezTo>
                  <a:cubicBezTo>
                    <a:pt x="68" y="34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04" name="Google Shape;3854;p60"/>
            <p:cNvSpPr/>
            <p:nvPr/>
          </p:nvSpPr>
          <p:spPr>
            <a:xfrm>
              <a:off x="2807513" y="2596401"/>
              <a:ext cx="3750" cy="3141"/>
            </a:xfrm>
            <a:custGeom>
              <a:avLst/>
              <a:gdLst/>
              <a:ahLst/>
              <a:cxnLst/>
              <a:rect l="l" t="t" r="r" b="b"/>
              <a:pathLst>
                <a:path w="117" h="98" extrusionOk="0">
                  <a:moveTo>
                    <a:pt x="97" y="1"/>
                  </a:moveTo>
                  <a:cubicBezTo>
                    <a:pt x="90" y="1"/>
                    <a:pt x="75" y="16"/>
                    <a:pt x="50" y="41"/>
                  </a:cubicBezTo>
                  <a:cubicBezTo>
                    <a:pt x="17" y="57"/>
                    <a:pt x="0" y="91"/>
                    <a:pt x="17" y="91"/>
                  </a:cubicBezTo>
                  <a:cubicBezTo>
                    <a:pt x="17" y="95"/>
                    <a:pt x="19" y="97"/>
                    <a:pt x="23" y="97"/>
                  </a:cubicBezTo>
                  <a:cubicBezTo>
                    <a:pt x="33" y="97"/>
                    <a:pt x="55" y="82"/>
                    <a:pt x="67" y="57"/>
                  </a:cubicBezTo>
                  <a:cubicBezTo>
                    <a:pt x="100" y="24"/>
                    <a:pt x="117" y="7"/>
                    <a:pt x="100" y="7"/>
                  </a:cubicBezTo>
                  <a:cubicBezTo>
                    <a:pt x="100" y="3"/>
                    <a:pt x="99" y="1"/>
                    <a:pt x="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05" name="Google Shape;3855;p60"/>
            <p:cNvSpPr/>
            <p:nvPr/>
          </p:nvSpPr>
          <p:spPr>
            <a:xfrm>
              <a:off x="2814468" y="2592651"/>
              <a:ext cx="4840" cy="2083"/>
            </a:xfrm>
            <a:custGeom>
              <a:avLst/>
              <a:gdLst/>
              <a:ahLst/>
              <a:cxnLst/>
              <a:rect l="l" t="t" r="r" b="b"/>
              <a:pathLst>
                <a:path w="151" h="65" extrusionOk="0">
                  <a:moveTo>
                    <a:pt x="106" y="0"/>
                  </a:moveTo>
                  <a:cubicBezTo>
                    <a:pt x="95" y="0"/>
                    <a:pt x="82" y="2"/>
                    <a:pt x="67" y="7"/>
                  </a:cubicBezTo>
                  <a:cubicBezTo>
                    <a:pt x="34" y="24"/>
                    <a:pt x="0" y="57"/>
                    <a:pt x="17" y="57"/>
                  </a:cubicBezTo>
                  <a:cubicBezTo>
                    <a:pt x="17" y="62"/>
                    <a:pt x="20" y="64"/>
                    <a:pt x="25" y="64"/>
                  </a:cubicBezTo>
                  <a:cubicBezTo>
                    <a:pt x="37" y="64"/>
                    <a:pt x="60" y="53"/>
                    <a:pt x="84" y="41"/>
                  </a:cubicBezTo>
                  <a:cubicBezTo>
                    <a:pt x="117" y="24"/>
                    <a:pt x="151" y="24"/>
                    <a:pt x="151" y="24"/>
                  </a:cubicBezTo>
                  <a:cubicBezTo>
                    <a:pt x="151" y="12"/>
                    <a:pt x="134" y="0"/>
                    <a:pt x="1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06" name="Google Shape;3856;p60"/>
            <p:cNvSpPr/>
            <p:nvPr/>
          </p:nvSpPr>
          <p:spPr>
            <a:xfrm>
              <a:off x="2823025" y="2591401"/>
              <a:ext cx="2724" cy="1506"/>
            </a:xfrm>
            <a:custGeom>
              <a:avLst/>
              <a:gdLst/>
              <a:ahLst/>
              <a:cxnLst/>
              <a:rect l="l" t="t" r="r" b="b"/>
              <a:pathLst>
                <a:path w="85" h="47" extrusionOk="0">
                  <a:moveTo>
                    <a:pt x="57" y="0"/>
                  </a:moveTo>
                  <a:cubicBezTo>
                    <a:pt x="51" y="0"/>
                    <a:pt x="42" y="5"/>
                    <a:pt x="34" y="13"/>
                  </a:cubicBezTo>
                  <a:cubicBezTo>
                    <a:pt x="17" y="13"/>
                    <a:pt x="1" y="30"/>
                    <a:pt x="1" y="46"/>
                  </a:cubicBezTo>
                  <a:lnTo>
                    <a:pt x="51" y="46"/>
                  </a:lnTo>
                  <a:cubicBezTo>
                    <a:pt x="67" y="30"/>
                    <a:pt x="84" y="13"/>
                    <a:pt x="67" y="13"/>
                  </a:cubicBezTo>
                  <a:cubicBezTo>
                    <a:pt x="67" y="5"/>
                    <a:pt x="63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07" name="Google Shape;3857;p60"/>
            <p:cNvSpPr/>
            <p:nvPr/>
          </p:nvSpPr>
          <p:spPr>
            <a:xfrm>
              <a:off x="2878151" y="2562332"/>
              <a:ext cx="132879" cy="82593"/>
            </a:xfrm>
            <a:custGeom>
              <a:avLst/>
              <a:gdLst/>
              <a:ahLst/>
              <a:cxnLst/>
              <a:rect l="l" t="t" r="r" b="b"/>
              <a:pathLst>
                <a:path w="4146" h="2577" extrusionOk="0">
                  <a:moveTo>
                    <a:pt x="3761" y="1"/>
                  </a:moveTo>
                  <a:lnTo>
                    <a:pt x="1505" y="1070"/>
                  </a:lnTo>
                  <a:lnTo>
                    <a:pt x="1622" y="1304"/>
                  </a:lnTo>
                  <a:cubicBezTo>
                    <a:pt x="1622" y="1304"/>
                    <a:pt x="0" y="2577"/>
                    <a:pt x="418" y="2577"/>
                  </a:cubicBezTo>
                  <a:cubicBezTo>
                    <a:pt x="428" y="2577"/>
                    <a:pt x="440" y="2576"/>
                    <a:pt x="453" y="2574"/>
                  </a:cubicBezTo>
                  <a:cubicBezTo>
                    <a:pt x="921" y="2491"/>
                    <a:pt x="3410" y="1187"/>
                    <a:pt x="4012" y="870"/>
                  </a:cubicBezTo>
                  <a:lnTo>
                    <a:pt x="4145" y="786"/>
                  </a:lnTo>
                  <a:lnTo>
                    <a:pt x="376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08" name="Google Shape;3858;p60"/>
            <p:cNvSpPr/>
            <p:nvPr/>
          </p:nvSpPr>
          <p:spPr>
            <a:xfrm>
              <a:off x="2982602" y="2566626"/>
              <a:ext cx="27883" cy="32691"/>
            </a:xfrm>
            <a:custGeom>
              <a:avLst/>
              <a:gdLst/>
              <a:ahLst/>
              <a:cxnLst/>
              <a:rect l="l" t="t" r="r" b="b"/>
              <a:pathLst>
                <a:path w="870" h="1020" extrusionOk="0">
                  <a:moveTo>
                    <a:pt x="569" y="1"/>
                  </a:moveTo>
                  <a:cubicBezTo>
                    <a:pt x="368" y="67"/>
                    <a:pt x="218" y="218"/>
                    <a:pt x="118" y="418"/>
                  </a:cubicBezTo>
                  <a:cubicBezTo>
                    <a:pt x="34" y="602"/>
                    <a:pt x="1" y="819"/>
                    <a:pt x="68" y="1020"/>
                  </a:cubicBezTo>
                  <a:lnTo>
                    <a:pt x="870" y="61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09" name="Google Shape;3859;p60"/>
            <p:cNvSpPr/>
            <p:nvPr/>
          </p:nvSpPr>
          <p:spPr>
            <a:xfrm>
              <a:off x="2885683" y="2585920"/>
              <a:ext cx="125348" cy="59004"/>
            </a:xfrm>
            <a:custGeom>
              <a:avLst/>
              <a:gdLst/>
              <a:ahLst/>
              <a:cxnLst/>
              <a:rect l="l" t="t" r="r" b="b"/>
              <a:pathLst>
                <a:path w="3911" h="1841" extrusionOk="0">
                  <a:moveTo>
                    <a:pt x="3877" y="0"/>
                  </a:moveTo>
                  <a:lnTo>
                    <a:pt x="903" y="1454"/>
                  </a:lnTo>
                  <a:cubicBezTo>
                    <a:pt x="903" y="1454"/>
                    <a:pt x="737" y="1247"/>
                    <a:pt x="607" y="1247"/>
                  </a:cubicBezTo>
                  <a:cubicBezTo>
                    <a:pt x="593" y="1247"/>
                    <a:pt x="581" y="1249"/>
                    <a:pt x="569" y="1253"/>
                  </a:cubicBezTo>
                  <a:cubicBezTo>
                    <a:pt x="569" y="1253"/>
                    <a:pt x="0" y="1771"/>
                    <a:pt x="134" y="1838"/>
                  </a:cubicBezTo>
                  <a:cubicBezTo>
                    <a:pt x="138" y="1840"/>
                    <a:pt x="143" y="1841"/>
                    <a:pt x="150" y="1841"/>
                  </a:cubicBezTo>
                  <a:cubicBezTo>
                    <a:pt x="402" y="1841"/>
                    <a:pt x="2853" y="668"/>
                    <a:pt x="3910" y="50"/>
                  </a:cubicBezTo>
                  <a:lnTo>
                    <a:pt x="3877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10" name="Google Shape;3860;p60"/>
            <p:cNvSpPr/>
            <p:nvPr/>
          </p:nvSpPr>
          <p:spPr>
            <a:xfrm>
              <a:off x="2889433" y="2585376"/>
              <a:ext cx="121598" cy="58395"/>
            </a:xfrm>
            <a:custGeom>
              <a:avLst/>
              <a:gdLst/>
              <a:ahLst/>
              <a:cxnLst/>
              <a:rect l="l" t="t" r="r" b="b"/>
              <a:pathLst>
                <a:path w="3794" h="1822" extrusionOk="0">
                  <a:moveTo>
                    <a:pt x="3793" y="0"/>
                  </a:moveTo>
                  <a:cubicBezTo>
                    <a:pt x="3793" y="0"/>
                    <a:pt x="3777" y="17"/>
                    <a:pt x="3760" y="17"/>
                  </a:cubicBezTo>
                  <a:lnTo>
                    <a:pt x="3643" y="67"/>
                  </a:lnTo>
                  <a:lnTo>
                    <a:pt x="3242" y="284"/>
                  </a:lnTo>
                  <a:cubicBezTo>
                    <a:pt x="2908" y="452"/>
                    <a:pt x="2440" y="685"/>
                    <a:pt x="1905" y="936"/>
                  </a:cubicBezTo>
                  <a:cubicBezTo>
                    <a:pt x="1387" y="1187"/>
                    <a:pt x="903" y="1404"/>
                    <a:pt x="552" y="1571"/>
                  </a:cubicBezTo>
                  <a:lnTo>
                    <a:pt x="151" y="1755"/>
                  </a:lnTo>
                  <a:lnTo>
                    <a:pt x="569" y="1588"/>
                  </a:lnTo>
                  <a:cubicBezTo>
                    <a:pt x="919" y="1437"/>
                    <a:pt x="1404" y="1220"/>
                    <a:pt x="1922" y="970"/>
                  </a:cubicBezTo>
                  <a:cubicBezTo>
                    <a:pt x="2457" y="719"/>
                    <a:pt x="2924" y="468"/>
                    <a:pt x="3259" y="301"/>
                  </a:cubicBezTo>
                  <a:lnTo>
                    <a:pt x="3660" y="84"/>
                  </a:lnTo>
                  <a:lnTo>
                    <a:pt x="3760" y="34"/>
                  </a:lnTo>
                  <a:cubicBezTo>
                    <a:pt x="3777" y="17"/>
                    <a:pt x="3793" y="17"/>
                    <a:pt x="3793" y="0"/>
                  </a:cubicBezTo>
                  <a:close/>
                  <a:moveTo>
                    <a:pt x="34" y="1805"/>
                  </a:moveTo>
                  <a:cubicBezTo>
                    <a:pt x="17" y="1805"/>
                    <a:pt x="17" y="1822"/>
                    <a:pt x="0" y="1822"/>
                  </a:cubicBezTo>
                  <a:cubicBezTo>
                    <a:pt x="17" y="1822"/>
                    <a:pt x="17" y="1822"/>
                    <a:pt x="34" y="18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11" name="Google Shape;3861;p60"/>
            <p:cNvSpPr/>
            <p:nvPr/>
          </p:nvSpPr>
          <p:spPr>
            <a:xfrm>
              <a:off x="2903343" y="2625534"/>
              <a:ext cx="11826" cy="8077"/>
            </a:xfrm>
            <a:custGeom>
              <a:avLst/>
              <a:gdLst/>
              <a:ahLst/>
              <a:cxnLst/>
              <a:rect l="l" t="t" r="r" b="b"/>
              <a:pathLst>
                <a:path w="369" h="252" extrusionOk="0">
                  <a:moveTo>
                    <a:pt x="1" y="1"/>
                  </a:moveTo>
                  <a:cubicBezTo>
                    <a:pt x="68" y="34"/>
                    <a:pt x="135" y="51"/>
                    <a:pt x="201" y="101"/>
                  </a:cubicBezTo>
                  <a:cubicBezTo>
                    <a:pt x="268" y="134"/>
                    <a:pt x="318" y="201"/>
                    <a:pt x="368" y="251"/>
                  </a:cubicBezTo>
                  <a:cubicBezTo>
                    <a:pt x="318" y="101"/>
                    <a:pt x="15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12" name="Google Shape;3862;p60"/>
            <p:cNvSpPr/>
            <p:nvPr/>
          </p:nvSpPr>
          <p:spPr>
            <a:xfrm>
              <a:off x="2924784" y="2608387"/>
              <a:ext cx="6987" cy="4487"/>
            </a:xfrm>
            <a:custGeom>
              <a:avLst/>
              <a:gdLst/>
              <a:ahLst/>
              <a:cxnLst/>
              <a:rect l="l" t="t" r="r" b="b"/>
              <a:pathLst>
                <a:path w="218" h="140" extrusionOk="0">
                  <a:moveTo>
                    <a:pt x="0" y="1"/>
                  </a:moveTo>
                  <a:cubicBezTo>
                    <a:pt x="0" y="18"/>
                    <a:pt x="34" y="51"/>
                    <a:pt x="100" y="84"/>
                  </a:cubicBezTo>
                  <a:cubicBezTo>
                    <a:pt x="141" y="112"/>
                    <a:pt x="182" y="139"/>
                    <a:pt x="196" y="139"/>
                  </a:cubicBezTo>
                  <a:cubicBezTo>
                    <a:pt x="199" y="139"/>
                    <a:pt x="201" y="138"/>
                    <a:pt x="201" y="135"/>
                  </a:cubicBezTo>
                  <a:cubicBezTo>
                    <a:pt x="217" y="135"/>
                    <a:pt x="167" y="101"/>
                    <a:pt x="117" y="68"/>
                  </a:cubicBezTo>
                  <a:cubicBezTo>
                    <a:pt x="50" y="1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13" name="Google Shape;3863;p60"/>
            <p:cNvSpPr/>
            <p:nvPr/>
          </p:nvSpPr>
          <p:spPr>
            <a:xfrm>
              <a:off x="2929047" y="2604958"/>
              <a:ext cx="7019" cy="2083"/>
            </a:xfrm>
            <a:custGeom>
              <a:avLst/>
              <a:gdLst/>
              <a:ahLst/>
              <a:cxnLst/>
              <a:rect l="l" t="t" r="r" b="b"/>
              <a:pathLst>
                <a:path w="219" h="65" extrusionOk="0">
                  <a:moveTo>
                    <a:pt x="26" y="1"/>
                  </a:moveTo>
                  <a:cubicBezTo>
                    <a:pt x="20" y="1"/>
                    <a:pt x="18" y="3"/>
                    <a:pt x="18" y="8"/>
                  </a:cubicBezTo>
                  <a:cubicBezTo>
                    <a:pt x="1" y="8"/>
                    <a:pt x="51" y="24"/>
                    <a:pt x="101" y="41"/>
                  </a:cubicBezTo>
                  <a:cubicBezTo>
                    <a:pt x="148" y="53"/>
                    <a:pt x="179" y="65"/>
                    <a:pt x="199" y="65"/>
                  </a:cubicBezTo>
                  <a:cubicBezTo>
                    <a:pt x="207" y="65"/>
                    <a:pt x="213" y="63"/>
                    <a:pt x="218" y="58"/>
                  </a:cubicBezTo>
                  <a:cubicBezTo>
                    <a:pt x="218" y="58"/>
                    <a:pt x="168" y="41"/>
                    <a:pt x="118" y="24"/>
                  </a:cubicBezTo>
                  <a:cubicBezTo>
                    <a:pt x="71" y="1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14" name="Google Shape;3864;p60"/>
            <p:cNvSpPr/>
            <p:nvPr/>
          </p:nvSpPr>
          <p:spPr>
            <a:xfrm>
              <a:off x="2928534" y="2598228"/>
              <a:ext cx="8045" cy="3782"/>
            </a:xfrm>
            <a:custGeom>
              <a:avLst/>
              <a:gdLst/>
              <a:ahLst/>
              <a:cxnLst/>
              <a:rect l="l" t="t" r="r" b="b"/>
              <a:pathLst>
                <a:path w="251" h="118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01" y="17"/>
                    <a:pt x="151" y="17"/>
                    <a:pt x="117" y="51"/>
                  </a:cubicBezTo>
                  <a:cubicBezTo>
                    <a:pt x="50" y="84"/>
                    <a:pt x="0" y="117"/>
                    <a:pt x="0" y="117"/>
                  </a:cubicBezTo>
                  <a:cubicBezTo>
                    <a:pt x="50" y="117"/>
                    <a:pt x="100" y="101"/>
                    <a:pt x="134" y="84"/>
                  </a:cubicBezTo>
                  <a:cubicBezTo>
                    <a:pt x="201" y="51"/>
                    <a:pt x="251" y="17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15" name="Google Shape;3865;p60"/>
            <p:cNvSpPr/>
            <p:nvPr/>
          </p:nvSpPr>
          <p:spPr>
            <a:xfrm>
              <a:off x="2926931" y="2592875"/>
              <a:ext cx="8589" cy="4840"/>
            </a:xfrm>
            <a:custGeom>
              <a:avLst/>
              <a:gdLst/>
              <a:ahLst/>
              <a:cxnLst/>
              <a:rect l="l" t="t" r="r" b="b"/>
              <a:pathLst>
                <a:path w="268" h="151" extrusionOk="0">
                  <a:moveTo>
                    <a:pt x="251" y="0"/>
                  </a:moveTo>
                  <a:cubicBezTo>
                    <a:pt x="167" y="50"/>
                    <a:pt x="84" y="101"/>
                    <a:pt x="0" y="151"/>
                  </a:cubicBezTo>
                  <a:cubicBezTo>
                    <a:pt x="50" y="151"/>
                    <a:pt x="100" y="134"/>
                    <a:pt x="150" y="101"/>
                  </a:cubicBezTo>
                  <a:cubicBezTo>
                    <a:pt x="217" y="67"/>
                    <a:pt x="267" y="1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16" name="Google Shape;3866;p60"/>
            <p:cNvSpPr/>
            <p:nvPr/>
          </p:nvSpPr>
          <p:spPr>
            <a:xfrm>
              <a:off x="2910329" y="2604638"/>
              <a:ext cx="15544" cy="6698"/>
            </a:xfrm>
            <a:custGeom>
              <a:avLst/>
              <a:gdLst/>
              <a:ahLst/>
              <a:cxnLst/>
              <a:rect l="l" t="t" r="r" b="b"/>
              <a:pathLst>
                <a:path w="485" h="209" extrusionOk="0">
                  <a:moveTo>
                    <a:pt x="248" y="27"/>
                  </a:moveTo>
                  <a:cubicBezTo>
                    <a:pt x="288" y="27"/>
                    <a:pt x="332" y="39"/>
                    <a:pt x="368" y="51"/>
                  </a:cubicBezTo>
                  <a:cubicBezTo>
                    <a:pt x="390" y="62"/>
                    <a:pt x="420" y="81"/>
                    <a:pt x="447" y="107"/>
                  </a:cubicBezTo>
                  <a:lnTo>
                    <a:pt x="447" y="107"/>
                  </a:lnTo>
                  <a:cubicBezTo>
                    <a:pt x="422" y="118"/>
                    <a:pt x="385" y="135"/>
                    <a:pt x="334" y="151"/>
                  </a:cubicBezTo>
                  <a:cubicBezTo>
                    <a:pt x="284" y="151"/>
                    <a:pt x="234" y="168"/>
                    <a:pt x="167" y="168"/>
                  </a:cubicBezTo>
                  <a:cubicBezTo>
                    <a:pt x="134" y="185"/>
                    <a:pt x="100" y="185"/>
                    <a:pt x="67" y="185"/>
                  </a:cubicBezTo>
                  <a:cubicBezTo>
                    <a:pt x="34" y="168"/>
                    <a:pt x="17" y="151"/>
                    <a:pt x="34" y="118"/>
                  </a:cubicBezTo>
                  <a:cubicBezTo>
                    <a:pt x="67" y="68"/>
                    <a:pt x="134" y="34"/>
                    <a:pt x="201" y="34"/>
                  </a:cubicBezTo>
                  <a:cubicBezTo>
                    <a:pt x="215" y="29"/>
                    <a:pt x="231" y="27"/>
                    <a:pt x="248" y="27"/>
                  </a:cubicBezTo>
                  <a:close/>
                  <a:moveTo>
                    <a:pt x="239" y="0"/>
                  </a:moveTo>
                  <a:cubicBezTo>
                    <a:pt x="153" y="0"/>
                    <a:pt x="66" y="41"/>
                    <a:pt x="0" y="118"/>
                  </a:cubicBezTo>
                  <a:cubicBezTo>
                    <a:pt x="0" y="135"/>
                    <a:pt x="0" y="168"/>
                    <a:pt x="17" y="185"/>
                  </a:cubicBezTo>
                  <a:cubicBezTo>
                    <a:pt x="34" y="201"/>
                    <a:pt x="50" y="201"/>
                    <a:pt x="67" y="201"/>
                  </a:cubicBezTo>
                  <a:cubicBezTo>
                    <a:pt x="78" y="207"/>
                    <a:pt x="89" y="209"/>
                    <a:pt x="100" y="209"/>
                  </a:cubicBezTo>
                  <a:cubicBezTo>
                    <a:pt x="123" y="209"/>
                    <a:pt x="145" y="201"/>
                    <a:pt x="167" y="201"/>
                  </a:cubicBezTo>
                  <a:cubicBezTo>
                    <a:pt x="234" y="201"/>
                    <a:pt x="284" y="185"/>
                    <a:pt x="351" y="168"/>
                  </a:cubicBezTo>
                  <a:cubicBezTo>
                    <a:pt x="389" y="156"/>
                    <a:pt x="426" y="134"/>
                    <a:pt x="457" y="116"/>
                  </a:cubicBezTo>
                  <a:lnTo>
                    <a:pt x="457" y="116"/>
                  </a:lnTo>
                  <a:cubicBezTo>
                    <a:pt x="467" y="127"/>
                    <a:pt x="476" y="139"/>
                    <a:pt x="485" y="151"/>
                  </a:cubicBezTo>
                  <a:cubicBezTo>
                    <a:pt x="485" y="151"/>
                    <a:pt x="485" y="137"/>
                    <a:pt x="471" y="108"/>
                  </a:cubicBezTo>
                  <a:lnTo>
                    <a:pt x="471" y="108"/>
                  </a:lnTo>
                  <a:cubicBezTo>
                    <a:pt x="476" y="106"/>
                    <a:pt x="480" y="103"/>
                    <a:pt x="485" y="101"/>
                  </a:cubicBezTo>
                  <a:cubicBezTo>
                    <a:pt x="485" y="98"/>
                    <a:pt x="483" y="97"/>
                    <a:pt x="480" y="97"/>
                  </a:cubicBezTo>
                  <a:cubicBezTo>
                    <a:pt x="476" y="97"/>
                    <a:pt x="472" y="98"/>
                    <a:pt x="466" y="100"/>
                  </a:cubicBezTo>
                  <a:lnTo>
                    <a:pt x="466" y="100"/>
                  </a:lnTo>
                  <a:cubicBezTo>
                    <a:pt x="433" y="83"/>
                    <a:pt x="400" y="51"/>
                    <a:pt x="368" y="34"/>
                  </a:cubicBezTo>
                  <a:cubicBezTo>
                    <a:pt x="328" y="11"/>
                    <a:pt x="283" y="0"/>
                    <a:pt x="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17" name="Google Shape;3867;p60"/>
            <p:cNvSpPr/>
            <p:nvPr/>
          </p:nvSpPr>
          <p:spPr>
            <a:xfrm>
              <a:off x="2922092" y="2597170"/>
              <a:ext cx="5929" cy="11250"/>
            </a:xfrm>
            <a:custGeom>
              <a:avLst/>
              <a:gdLst/>
              <a:ahLst/>
              <a:cxnLst/>
              <a:rect l="l" t="t" r="r" b="b"/>
              <a:pathLst>
                <a:path w="185" h="351" extrusionOk="0">
                  <a:moveTo>
                    <a:pt x="101" y="0"/>
                  </a:moveTo>
                  <a:cubicBezTo>
                    <a:pt x="51" y="33"/>
                    <a:pt x="17" y="84"/>
                    <a:pt x="17" y="134"/>
                  </a:cubicBezTo>
                  <a:cubicBezTo>
                    <a:pt x="1" y="184"/>
                    <a:pt x="17" y="217"/>
                    <a:pt x="17" y="267"/>
                  </a:cubicBezTo>
                  <a:cubicBezTo>
                    <a:pt x="34" y="301"/>
                    <a:pt x="51" y="334"/>
                    <a:pt x="84" y="351"/>
                  </a:cubicBezTo>
                  <a:cubicBezTo>
                    <a:pt x="68" y="317"/>
                    <a:pt x="51" y="284"/>
                    <a:pt x="51" y="251"/>
                  </a:cubicBezTo>
                  <a:cubicBezTo>
                    <a:pt x="34" y="217"/>
                    <a:pt x="34" y="184"/>
                    <a:pt x="34" y="134"/>
                  </a:cubicBezTo>
                  <a:cubicBezTo>
                    <a:pt x="51" y="100"/>
                    <a:pt x="68" y="50"/>
                    <a:pt x="101" y="33"/>
                  </a:cubicBezTo>
                  <a:cubicBezTo>
                    <a:pt x="106" y="32"/>
                    <a:pt x="111" y="31"/>
                    <a:pt x="116" y="31"/>
                  </a:cubicBezTo>
                  <a:cubicBezTo>
                    <a:pt x="151" y="31"/>
                    <a:pt x="151" y="87"/>
                    <a:pt x="151" y="117"/>
                  </a:cubicBezTo>
                  <a:cubicBezTo>
                    <a:pt x="151" y="167"/>
                    <a:pt x="151" y="201"/>
                    <a:pt x="134" y="234"/>
                  </a:cubicBezTo>
                  <a:cubicBezTo>
                    <a:pt x="118" y="301"/>
                    <a:pt x="101" y="351"/>
                    <a:pt x="101" y="351"/>
                  </a:cubicBezTo>
                  <a:cubicBezTo>
                    <a:pt x="118" y="317"/>
                    <a:pt x="151" y="284"/>
                    <a:pt x="151" y="251"/>
                  </a:cubicBezTo>
                  <a:cubicBezTo>
                    <a:pt x="168" y="201"/>
                    <a:pt x="184" y="167"/>
                    <a:pt x="184" y="134"/>
                  </a:cubicBezTo>
                  <a:cubicBezTo>
                    <a:pt x="184" y="100"/>
                    <a:pt x="184" y="84"/>
                    <a:pt x="168" y="50"/>
                  </a:cubicBezTo>
                  <a:cubicBezTo>
                    <a:pt x="168" y="17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18" name="Google Shape;3868;p60"/>
            <p:cNvSpPr/>
            <p:nvPr/>
          </p:nvSpPr>
          <p:spPr>
            <a:xfrm>
              <a:off x="2981545" y="2566626"/>
              <a:ext cx="18781" cy="32178"/>
            </a:xfrm>
            <a:custGeom>
              <a:avLst/>
              <a:gdLst/>
              <a:ahLst/>
              <a:cxnLst/>
              <a:rect l="l" t="t" r="r" b="b"/>
              <a:pathLst>
                <a:path w="586" h="1004" extrusionOk="0">
                  <a:moveTo>
                    <a:pt x="535" y="1"/>
                  </a:moveTo>
                  <a:cubicBezTo>
                    <a:pt x="502" y="17"/>
                    <a:pt x="451" y="34"/>
                    <a:pt x="418" y="67"/>
                  </a:cubicBezTo>
                  <a:cubicBezTo>
                    <a:pt x="151" y="218"/>
                    <a:pt x="0" y="519"/>
                    <a:pt x="34" y="836"/>
                  </a:cubicBezTo>
                  <a:cubicBezTo>
                    <a:pt x="50" y="869"/>
                    <a:pt x="67" y="920"/>
                    <a:pt x="67" y="970"/>
                  </a:cubicBezTo>
                  <a:cubicBezTo>
                    <a:pt x="84" y="986"/>
                    <a:pt x="84" y="1003"/>
                    <a:pt x="101" y="1003"/>
                  </a:cubicBezTo>
                  <a:cubicBezTo>
                    <a:pt x="101" y="1003"/>
                    <a:pt x="67" y="936"/>
                    <a:pt x="67" y="836"/>
                  </a:cubicBezTo>
                  <a:cubicBezTo>
                    <a:pt x="34" y="535"/>
                    <a:pt x="167" y="235"/>
                    <a:pt x="418" y="84"/>
                  </a:cubicBezTo>
                  <a:cubicBezTo>
                    <a:pt x="518" y="17"/>
                    <a:pt x="585" y="1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19" name="Google Shape;3869;p60"/>
            <p:cNvSpPr/>
            <p:nvPr/>
          </p:nvSpPr>
          <p:spPr>
            <a:xfrm>
              <a:off x="2951001" y="2596625"/>
              <a:ext cx="21474" cy="10192"/>
            </a:xfrm>
            <a:custGeom>
              <a:avLst/>
              <a:gdLst/>
              <a:ahLst/>
              <a:cxnLst/>
              <a:rect l="l" t="t" r="r" b="b"/>
              <a:pathLst>
                <a:path w="670" h="318" extrusionOk="0">
                  <a:moveTo>
                    <a:pt x="669" y="0"/>
                  </a:moveTo>
                  <a:cubicBezTo>
                    <a:pt x="653" y="0"/>
                    <a:pt x="519" y="84"/>
                    <a:pt x="335" y="167"/>
                  </a:cubicBezTo>
                  <a:cubicBezTo>
                    <a:pt x="168" y="251"/>
                    <a:pt x="1" y="318"/>
                    <a:pt x="18" y="318"/>
                  </a:cubicBezTo>
                  <a:cubicBezTo>
                    <a:pt x="252" y="251"/>
                    <a:pt x="469" y="15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20" name="Google Shape;3870;p60"/>
            <p:cNvSpPr/>
            <p:nvPr/>
          </p:nvSpPr>
          <p:spPr>
            <a:xfrm>
              <a:off x="2985294" y="2590183"/>
              <a:ext cx="1635" cy="4872"/>
            </a:xfrm>
            <a:custGeom>
              <a:avLst/>
              <a:gdLst/>
              <a:ahLst/>
              <a:cxnLst/>
              <a:rect l="l" t="t" r="r" b="b"/>
              <a:pathLst>
                <a:path w="51" h="152" extrusionOk="0">
                  <a:moveTo>
                    <a:pt x="34" y="1"/>
                  </a:moveTo>
                  <a:cubicBezTo>
                    <a:pt x="34" y="1"/>
                    <a:pt x="0" y="34"/>
                    <a:pt x="17" y="68"/>
                  </a:cubicBezTo>
                  <a:cubicBezTo>
                    <a:pt x="17" y="118"/>
                    <a:pt x="34" y="151"/>
                    <a:pt x="34" y="151"/>
                  </a:cubicBezTo>
                  <a:cubicBezTo>
                    <a:pt x="50" y="151"/>
                    <a:pt x="34" y="118"/>
                    <a:pt x="34" y="68"/>
                  </a:cubicBezTo>
                  <a:cubicBezTo>
                    <a:pt x="34" y="34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21" name="Google Shape;3871;p60"/>
            <p:cNvSpPr/>
            <p:nvPr/>
          </p:nvSpPr>
          <p:spPr>
            <a:xfrm>
              <a:off x="2986897" y="2580953"/>
              <a:ext cx="2179" cy="3910"/>
            </a:xfrm>
            <a:custGeom>
              <a:avLst/>
              <a:gdLst/>
              <a:ahLst/>
              <a:cxnLst/>
              <a:rect l="l" t="t" r="r" b="b"/>
              <a:pathLst>
                <a:path w="68" h="122" extrusionOk="0">
                  <a:moveTo>
                    <a:pt x="49" y="0"/>
                  </a:moveTo>
                  <a:cubicBezTo>
                    <a:pt x="44" y="0"/>
                    <a:pt x="31" y="28"/>
                    <a:pt x="17" y="55"/>
                  </a:cubicBezTo>
                  <a:cubicBezTo>
                    <a:pt x="0" y="88"/>
                    <a:pt x="0" y="122"/>
                    <a:pt x="0" y="122"/>
                  </a:cubicBezTo>
                  <a:cubicBezTo>
                    <a:pt x="17" y="122"/>
                    <a:pt x="34" y="105"/>
                    <a:pt x="51" y="72"/>
                  </a:cubicBezTo>
                  <a:cubicBezTo>
                    <a:pt x="51" y="38"/>
                    <a:pt x="67" y="5"/>
                    <a:pt x="51" y="5"/>
                  </a:cubicBezTo>
                  <a:cubicBezTo>
                    <a:pt x="51" y="2"/>
                    <a:pt x="50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22" name="Google Shape;3872;p60"/>
            <p:cNvSpPr/>
            <p:nvPr/>
          </p:nvSpPr>
          <p:spPr>
            <a:xfrm>
              <a:off x="2991192" y="2574126"/>
              <a:ext cx="3782" cy="3397"/>
            </a:xfrm>
            <a:custGeom>
              <a:avLst/>
              <a:gdLst/>
              <a:ahLst/>
              <a:cxnLst/>
              <a:rect l="l" t="t" r="r" b="b"/>
              <a:pathLst>
                <a:path w="118" h="106" extrusionOk="0">
                  <a:moveTo>
                    <a:pt x="117" y="1"/>
                  </a:moveTo>
                  <a:cubicBezTo>
                    <a:pt x="100" y="1"/>
                    <a:pt x="67" y="1"/>
                    <a:pt x="34" y="34"/>
                  </a:cubicBezTo>
                  <a:cubicBezTo>
                    <a:pt x="0" y="67"/>
                    <a:pt x="0" y="101"/>
                    <a:pt x="0" y="101"/>
                  </a:cubicBezTo>
                  <a:cubicBezTo>
                    <a:pt x="3" y="104"/>
                    <a:pt x="6" y="105"/>
                    <a:pt x="9" y="105"/>
                  </a:cubicBezTo>
                  <a:cubicBezTo>
                    <a:pt x="23" y="105"/>
                    <a:pt x="37" y="78"/>
                    <a:pt x="50" y="51"/>
                  </a:cubicBezTo>
                  <a:cubicBezTo>
                    <a:pt x="84" y="34"/>
                    <a:pt x="117" y="17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23" name="Google Shape;3873;p60"/>
            <p:cNvSpPr/>
            <p:nvPr/>
          </p:nvSpPr>
          <p:spPr>
            <a:xfrm>
              <a:off x="2997602" y="2570152"/>
              <a:ext cx="2179" cy="2083"/>
            </a:xfrm>
            <a:custGeom>
              <a:avLst/>
              <a:gdLst/>
              <a:ahLst/>
              <a:cxnLst/>
              <a:rect l="l" t="t" r="r" b="b"/>
              <a:pathLst>
                <a:path w="68" h="65" extrusionOk="0">
                  <a:moveTo>
                    <a:pt x="47" y="1"/>
                  </a:moveTo>
                  <a:cubicBezTo>
                    <a:pt x="41" y="1"/>
                    <a:pt x="29" y="12"/>
                    <a:pt x="17" y="24"/>
                  </a:cubicBezTo>
                  <a:cubicBezTo>
                    <a:pt x="1" y="41"/>
                    <a:pt x="1" y="58"/>
                    <a:pt x="1" y="58"/>
                  </a:cubicBezTo>
                  <a:cubicBezTo>
                    <a:pt x="1" y="63"/>
                    <a:pt x="2" y="65"/>
                    <a:pt x="4" y="65"/>
                  </a:cubicBezTo>
                  <a:cubicBezTo>
                    <a:pt x="10" y="65"/>
                    <a:pt x="22" y="53"/>
                    <a:pt x="34" y="41"/>
                  </a:cubicBezTo>
                  <a:cubicBezTo>
                    <a:pt x="51" y="24"/>
                    <a:pt x="67" y="8"/>
                    <a:pt x="51" y="8"/>
                  </a:cubicBezTo>
                  <a:cubicBezTo>
                    <a:pt x="51" y="3"/>
                    <a:pt x="49" y="1"/>
                    <a:pt x="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24" name="Google Shape;3874;p60"/>
            <p:cNvSpPr/>
            <p:nvPr/>
          </p:nvSpPr>
          <p:spPr>
            <a:xfrm>
              <a:off x="2648449" y="1526476"/>
              <a:ext cx="352390" cy="780033"/>
            </a:xfrm>
            <a:custGeom>
              <a:avLst/>
              <a:gdLst/>
              <a:ahLst/>
              <a:cxnLst/>
              <a:rect l="l" t="t" r="r" b="b"/>
              <a:pathLst>
                <a:path w="10995" h="24338" extrusionOk="0">
                  <a:moveTo>
                    <a:pt x="5977" y="0"/>
                  </a:moveTo>
                  <a:cubicBezTo>
                    <a:pt x="5917" y="0"/>
                    <a:pt x="5858" y="2"/>
                    <a:pt x="5798" y="7"/>
                  </a:cubicBezTo>
                  <a:lnTo>
                    <a:pt x="3676" y="140"/>
                  </a:lnTo>
                  <a:cubicBezTo>
                    <a:pt x="3676" y="140"/>
                    <a:pt x="3624" y="129"/>
                    <a:pt x="3524" y="129"/>
                  </a:cubicBezTo>
                  <a:cubicBezTo>
                    <a:pt x="3179" y="129"/>
                    <a:pt x="2276" y="260"/>
                    <a:pt x="1070" y="1427"/>
                  </a:cubicBezTo>
                  <a:lnTo>
                    <a:pt x="1" y="2413"/>
                  </a:lnTo>
                  <a:lnTo>
                    <a:pt x="1354" y="4986"/>
                  </a:lnTo>
                  <a:lnTo>
                    <a:pt x="1421" y="6139"/>
                  </a:lnTo>
                  <a:lnTo>
                    <a:pt x="2390" y="9313"/>
                  </a:lnTo>
                  <a:lnTo>
                    <a:pt x="2123" y="10717"/>
                  </a:lnTo>
                  <a:cubicBezTo>
                    <a:pt x="2022" y="11786"/>
                    <a:pt x="585" y="24017"/>
                    <a:pt x="786" y="24201"/>
                  </a:cubicBezTo>
                  <a:cubicBezTo>
                    <a:pt x="800" y="24215"/>
                    <a:pt x="826" y="24222"/>
                    <a:pt x="864" y="24222"/>
                  </a:cubicBezTo>
                  <a:cubicBezTo>
                    <a:pt x="1288" y="24222"/>
                    <a:pt x="3120" y="23382"/>
                    <a:pt x="4146" y="23382"/>
                  </a:cubicBezTo>
                  <a:cubicBezTo>
                    <a:pt x="4380" y="23382"/>
                    <a:pt x="4572" y="23426"/>
                    <a:pt x="4696" y="23532"/>
                  </a:cubicBezTo>
                  <a:cubicBezTo>
                    <a:pt x="5255" y="24001"/>
                    <a:pt x="6260" y="24337"/>
                    <a:pt x="7072" y="24337"/>
                  </a:cubicBezTo>
                  <a:cubicBezTo>
                    <a:pt x="7303" y="24337"/>
                    <a:pt x="7518" y="24310"/>
                    <a:pt x="7703" y="24251"/>
                  </a:cubicBezTo>
                  <a:cubicBezTo>
                    <a:pt x="8320" y="24049"/>
                    <a:pt x="9173" y="23071"/>
                    <a:pt x="10085" y="23071"/>
                  </a:cubicBezTo>
                  <a:cubicBezTo>
                    <a:pt x="10384" y="23071"/>
                    <a:pt x="10689" y="23176"/>
                    <a:pt x="10995" y="23449"/>
                  </a:cubicBezTo>
                  <a:cubicBezTo>
                    <a:pt x="10995" y="23449"/>
                    <a:pt x="10594" y="12605"/>
                    <a:pt x="7987" y="8896"/>
                  </a:cubicBezTo>
                  <a:cubicBezTo>
                    <a:pt x="6935" y="7091"/>
                    <a:pt x="6667" y="7292"/>
                    <a:pt x="7018" y="6239"/>
                  </a:cubicBezTo>
                  <a:lnTo>
                    <a:pt x="8054" y="2814"/>
                  </a:lnTo>
                  <a:lnTo>
                    <a:pt x="7620" y="658"/>
                  </a:lnTo>
                  <a:cubicBezTo>
                    <a:pt x="7178" y="232"/>
                    <a:pt x="6584" y="0"/>
                    <a:pt x="59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25" name="Google Shape;3875;p60"/>
            <p:cNvSpPr/>
            <p:nvPr/>
          </p:nvSpPr>
          <p:spPr>
            <a:xfrm>
              <a:off x="2806968" y="1530963"/>
              <a:ext cx="130700" cy="147302"/>
            </a:xfrm>
            <a:custGeom>
              <a:avLst/>
              <a:gdLst/>
              <a:ahLst/>
              <a:cxnLst/>
              <a:rect l="l" t="t" r="r" b="b"/>
              <a:pathLst>
                <a:path w="4078" h="4596" extrusionOk="0">
                  <a:moveTo>
                    <a:pt x="1855" y="0"/>
                  </a:moveTo>
                  <a:lnTo>
                    <a:pt x="0" y="3409"/>
                  </a:lnTo>
                  <a:lnTo>
                    <a:pt x="2523" y="4595"/>
                  </a:lnTo>
                  <a:cubicBezTo>
                    <a:pt x="2523" y="4595"/>
                    <a:pt x="3593" y="2974"/>
                    <a:pt x="3760" y="2189"/>
                  </a:cubicBezTo>
                  <a:cubicBezTo>
                    <a:pt x="4077" y="602"/>
                    <a:pt x="1855" y="0"/>
                    <a:pt x="18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26" name="Google Shape;3876;p60"/>
            <p:cNvSpPr/>
            <p:nvPr/>
          </p:nvSpPr>
          <p:spPr>
            <a:xfrm>
              <a:off x="2703607" y="1827970"/>
              <a:ext cx="119450" cy="199095"/>
            </a:xfrm>
            <a:custGeom>
              <a:avLst/>
              <a:gdLst/>
              <a:ahLst/>
              <a:cxnLst/>
              <a:rect l="l" t="t" r="r" b="b"/>
              <a:pathLst>
                <a:path w="3727" h="6212" extrusionOk="0">
                  <a:moveTo>
                    <a:pt x="579" y="535"/>
                  </a:moveTo>
                  <a:lnTo>
                    <a:pt x="569" y="541"/>
                  </a:lnTo>
                  <a:cubicBezTo>
                    <a:pt x="569" y="542"/>
                    <a:pt x="569" y="543"/>
                    <a:pt x="569" y="544"/>
                  </a:cubicBezTo>
                  <a:lnTo>
                    <a:pt x="569" y="544"/>
                  </a:lnTo>
                  <a:cubicBezTo>
                    <a:pt x="572" y="541"/>
                    <a:pt x="576" y="538"/>
                    <a:pt x="579" y="535"/>
                  </a:cubicBezTo>
                  <a:close/>
                  <a:moveTo>
                    <a:pt x="569" y="544"/>
                  </a:moveTo>
                  <a:lnTo>
                    <a:pt x="569" y="544"/>
                  </a:lnTo>
                  <a:cubicBezTo>
                    <a:pt x="563" y="549"/>
                    <a:pt x="557" y="553"/>
                    <a:pt x="552" y="558"/>
                  </a:cubicBezTo>
                  <a:cubicBezTo>
                    <a:pt x="552" y="558"/>
                    <a:pt x="567" y="558"/>
                    <a:pt x="569" y="544"/>
                  </a:cubicBezTo>
                  <a:close/>
                  <a:moveTo>
                    <a:pt x="1" y="4969"/>
                  </a:moveTo>
                  <a:cubicBezTo>
                    <a:pt x="1" y="4977"/>
                    <a:pt x="4" y="4981"/>
                    <a:pt x="8" y="4983"/>
                  </a:cubicBezTo>
                  <a:lnTo>
                    <a:pt x="8" y="4983"/>
                  </a:lnTo>
                  <a:cubicBezTo>
                    <a:pt x="3" y="4978"/>
                    <a:pt x="1" y="4974"/>
                    <a:pt x="1" y="4969"/>
                  </a:cubicBezTo>
                  <a:close/>
                  <a:moveTo>
                    <a:pt x="1976" y="0"/>
                  </a:moveTo>
                  <a:cubicBezTo>
                    <a:pt x="1600" y="0"/>
                    <a:pt x="1241" y="101"/>
                    <a:pt x="920" y="291"/>
                  </a:cubicBezTo>
                  <a:cubicBezTo>
                    <a:pt x="796" y="368"/>
                    <a:pt x="687" y="445"/>
                    <a:pt x="579" y="535"/>
                  </a:cubicBezTo>
                  <a:lnTo>
                    <a:pt x="579" y="535"/>
                  </a:lnTo>
                  <a:lnTo>
                    <a:pt x="652" y="491"/>
                  </a:lnTo>
                  <a:cubicBezTo>
                    <a:pt x="736" y="441"/>
                    <a:pt x="836" y="374"/>
                    <a:pt x="936" y="324"/>
                  </a:cubicBezTo>
                  <a:cubicBezTo>
                    <a:pt x="1277" y="138"/>
                    <a:pt x="1662" y="38"/>
                    <a:pt x="2049" y="38"/>
                  </a:cubicBezTo>
                  <a:cubicBezTo>
                    <a:pt x="2079" y="38"/>
                    <a:pt x="2109" y="39"/>
                    <a:pt x="2139" y="40"/>
                  </a:cubicBezTo>
                  <a:cubicBezTo>
                    <a:pt x="2423" y="57"/>
                    <a:pt x="2691" y="140"/>
                    <a:pt x="2941" y="291"/>
                  </a:cubicBezTo>
                  <a:cubicBezTo>
                    <a:pt x="3225" y="458"/>
                    <a:pt x="3443" y="725"/>
                    <a:pt x="3560" y="1026"/>
                  </a:cubicBezTo>
                  <a:cubicBezTo>
                    <a:pt x="3626" y="1193"/>
                    <a:pt x="3660" y="1360"/>
                    <a:pt x="3643" y="1527"/>
                  </a:cubicBezTo>
                  <a:cubicBezTo>
                    <a:pt x="3626" y="1711"/>
                    <a:pt x="3576" y="1895"/>
                    <a:pt x="3493" y="2062"/>
                  </a:cubicBezTo>
                  <a:cubicBezTo>
                    <a:pt x="3309" y="2379"/>
                    <a:pt x="3025" y="2680"/>
                    <a:pt x="2841" y="3031"/>
                  </a:cubicBezTo>
                  <a:cubicBezTo>
                    <a:pt x="2741" y="3215"/>
                    <a:pt x="2674" y="3415"/>
                    <a:pt x="2657" y="3616"/>
                  </a:cubicBezTo>
                  <a:cubicBezTo>
                    <a:pt x="2641" y="3816"/>
                    <a:pt x="2641" y="4000"/>
                    <a:pt x="2657" y="4200"/>
                  </a:cubicBezTo>
                  <a:cubicBezTo>
                    <a:pt x="2707" y="4568"/>
                    <a:pt x="2707" y="4919"/>
                    <a:pt x="2657" y="5286"/>
                  </a:cubicBezTo>
                  <a:cubicBezTo>
                    <a:pt x="2624" y="5454"/>
                    <a:pt x="2557" y="5604"/>
                    <a:pt x="2473" y="5754"/>
                  </a:cubicBezTo>
                  <a:cubicBezTo>
                    <a:pt x="2390" y="5888"/>
                    <a:pt x="2290" y="6005"/>
                    <a:pt x="2139" y="6072"/>
                  </a:cubicBezTo>
                  <a:cubicBezTo>
                    <a:pt x="2042" y="6127"/>
                    <a:pt x="1923" y="6160"/>
                    <a:pt x="1799" y="6160"/>
                  </a:cubicBezTo>
                  <a:cubicBezTo>
                    <a:pt x="1773" y="6160"/>
                    <a:pt x="1747" y="6158"/>
                    <a:pt x="1722" y="6155"/>
                  </a:cubicBezTo>
                  <a:cubicBezTo>
                    <a:pt x="1588" y="6122"/>
                    <a:pt x="1471" y="6088"/>
                    <a:pt x="1354" y="6005"/>
                  </a:cubicBezTo>
                  <a:cubicBezTo>
                    <a:pt x="1153" y="5871"/>
                    <a:pt x="970" y="5721"/>
                    <a:pt x="803" y="5554"/>
                  </a:cubicBezTo>
                  <a:cubicBezTo>
                    <a:pt x="669" y="5437"/>
                    <a:pt x="535" y="5320"/>
                    <a:pt x="402" y="5203"/>
                  </a:cubicBezTo>
                  <a:cubicBezTo>
                    <a:pt x="301" y="5136"/>
                    <a:pt x="201" y="5069"/>
                    <a:pt x="101" y="5019"/>
                  </a:cubicBezTo>
                  <a:cubicBezTo>
                    <a:pt x="84" y="5002"/>
                    <a:pt x="51" y="5002"/>
                    <a:pt x="17" y="4986"/>
                  </a:cubicBezTo>
                  <a:cubicBezTo>
                    <a:pt x="17" y="4986"/>
                    <a:pt x="13" y="4986"/>
                    <a:pt x="8" y="4983"/>
                  </a:cubicBezTo>
                  <a:lnTo>
                    <a:pt x="8" y="4983"/>
                  </a:lnTo>
                  <a:cubicBezTo>
                    <a:pt x="22" y="4996"/>
                    <a:pt x="53" y="5012"/>
                    <a:pt x="101" y="5036"/>
                  </a:cubicBezTo>
                  <a:cubicBezTo>
                    <a:pt x="201" y="5086"/>
                    <a:pt x="285" y="5153"/>
                    <a:pt x="385" y="5220"/>
                  </a:cubicBezTo>
                  <a:cubicBezTo>
                    <a:pt x="519" y="5337"/>
                    <a:pt x="652" y="5454"/>
                    <a:pt x="786" y="5587"/>
                  </a:cubicBezTo>
                  <a:cubicBezTo>
                    <a:pt x="936" y="5754"/>
                    <a:pt x="1120" y="5921"/>
                    <a:pt x="1321" y="6055"/>
                  </a:cubicBezTo>
                  <a:cubicBezTo>
                    <a:pt x="1438" y="6122"/>
                    <a:pt x="1571" y="6172"/>
                    <a:pt x="1722" y="6205"/>
                  </a:cubicBezTo>
                  <a:cubicBezTo>
                    <a:pt x="1755" y="6209"/>
                    <a:pt x="1790" y="6211"/>
                    <a:pt x="1825" y="6211"/>
                  </a:cubicBezTo>
                  <a:cubicBezTo>
                    <a:pt x="1945" y="6211"/>
                    <a:pt x="2069" y="6187"/>
                    <a:pt x="2173" y="6122"/>
                  </a:cubicBezTo>
                  <a:cubicBezTo>
                    <a:pt x="2323" y="6038"/>
                    <a:pt x="2440" y="5921"/>
                    <a:pt x="2524" y="5788"/>
                  </a:cubicBezTo>
                  <a:cubicBezTo>
                    <a:pt x="2624" y="5637"/>
                    <a:pt x="2674" y="5470"/>
                    <a:pt x="2724" y="5303"/>
                  </a:cubicBezTo>
                  <a:cubicBezTo>
                    <a:pt x="2774" y="4936"/>
                    <a:pt x="2774" y="4568"/>
                    <a:pt x="2724" y="4200"/>
                  </a:cubicBezTo>
                  <a:cubicBezTo>
                    <a:pt x="2657" y="3816"/>
                    <a:pt x="2724" y="3415"/>
                    <a:pt x="2891" y="3064"/>
                  </a:cubicBezTo>
                  <a:cubicBezTo>
                    <a:pt x="3092" y="2713"/>
                    <a:pt x="3359" y="2429"/>
                    <a:pt x="3543" y="2078"/>
                  </a:cubicBezTo>
                  <a:cubicBezTo>
                    <a:pt x="3643" y="1911"/>
                    <a:pt x="3693" y="1728"/>
                    <a:pt x="3710" y="1544"/>
                  </a:cubicBezTo>
                  <a:cubicBezTo>
                    <a:pt x="3727" y="1360"/>
                    <a:pt x="3693" y="1176"/>
                    <a:pt x="3626" y="1009"/>
                  </a:cubicBezTo>
                  <a:cubicBezTo>
                    <a:pt x="3493" y="692"/>
                    <a:pt x="3259" y="424"/>
                    <a:pt x="2975" y="241"/>
                  </a:cubicBezTo>
                  <a:cubicBezTo>
                    <a:pt x="2724" y="90"/>
                    <a:pt x="2423" y="7"/>
                    <a:pt x="2139" y="7"/>
                  </a:cubicBezTo>
                  <a:cubicBezTo>
                    <a:pt x="2085" y="2"/>
                    <a:pt x="2030" y="0"/>
                    <a:pt x="19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27" name="Google Shape;3877;p60"/>
            <p:cNvSpPr/>
            <p:nvPr/>
          </p:nvSpPr>
          <p:spPr>
            <a:xfrm>
              <a:off x="2827833" y="1916524"/>
              <a:ext cx="160154" cy="261368"/>
            </a:xfrm>
            <a:custGeom>
              <a:avLst/>
              <a:gdLst/>
              <a:ahLst/>
              <a:cxnLst/>
              <a:rect l="l" t="t" r="r" b="b"/>
              <a:pathLst>
                <a:path w="4997" h="8155" extrusionOk="0">
                  <a:moveTo>
                    <a:pt x="3526" y="1"/>
                  </a:moveTo>
                  <a:cubicBezTo>
                    <a:pt x="3393" y="17"/>
                    <a:pt x="3259" y="51"/>
                    <a:pt x="3142" y="84"/>
                  </a:cubicBezTo>
                  <a:cubicBezTo>
                    <a:pt x="2942" y="151"/>
                    <a:pt x="2741" y="251"/>
                    <a:pt x="2574" y="368"/>
                  </a:cubicBezTo>
                  <a:cubicBezTo>
                    <a:pt x="2056" y="752"/>
                    <a:pt x="1755" y="1337"/>
                    <a:pt x="1772" y="1972"/>
                  </a:cubicBezTo>
                  <a:cubicBezTo>
                    <a:pt x="1772" y="2356"/>
                    <a:pt x="1755" y="2741"/>
                    <a:pt x="1705" y="3125"/>
                  </a:cubicBezTo>
                  <a:cubicBezTo>
                    <a:pt x="1655" y="3325"/>
                    <a:pt x="1572" y="3526"/>
                    <a:pt x="1455" y="3676"/>
                  </a:cubicBezTo>
                  <a:cubicBezTo>
                    <a:pt x="1304" y="3843"/>
                    <a:pt x="1154" y="3994"/>
                    <a:pt x="970" y="4128"/>
                  </a:cubicBezTo>
                  <a:cubicBezTo>
                    <a:pt x="803" y="4261"/>
                    <a:pt x="619" y="4412"/>
                    <a:pt x="469" y="4579"/>
                  </a:cubicBezTo>
                  <a:cubicBezTo>
                    <a:pt x="302" y="4762"/>
                    <a:pt x="201" y="4963"/>
                    <a:pt x="135" y="5197"/>
                  </a:cubicBezTo>
                  <a:cubicBezTo>
                    <a:pt x="1" y="5648"/>
                    <a:pt x="51" y="6133"/>
                    <a:pt x="235" y="6567"/>
                  </a:cubicBezTo>
                  <a:cubicBezTo>
                    <a:pt x="419" y="6968"/>
                    <a:pt x="703" y="7302"/>
                    <a:pt x="1070" y="7536"/>
                  </a:cubicBezTo>
                  <a:cubicBezTo>
                    <a:pt x="1404" y="7753"/>
                    <a:pt x="1755" y="7920"/>
                    <a:pt x="2140" y="8021"/>
                  </a:cubicBezTo>
                  <a:cubicBezTo>
                    <a:pt x="2474" y="8104"/>
                    <a:pt x="2808" y="8138"/>
                    <a:pt x="3142" y="8154"/>
                  </a:cubicBezTo>
                  <a:cubicBezTo>
                    <a:pt x="3627" y="8154"/>
                    <a:pt x="4128" y="8121"/>
                    <a:pt x="4613" y="8054"/>
                  </a:cubicBezTo>
                  <a:cubicBezTo>
                    <a:pt x="4780" y="8037"/>
                    <a:pt x="4913" y="8004"/>
                    <a:pt x="4997" y="7987"/>
                  </a:cubicBezTo>
                  <a:lnTo>
                    <a:pt x="4997" y="7987"/>
                  </a:lnTo>
                  <a:lnTo>
                    <a:pt x="4596" y="8021"/>
                  </a:lnTo>
                  <a:cubicBezTo>
                    <a:pt x="4194" y="8076"/>
                    <a:pt x="3793" y="8108"/>
                    <a:pt x="3392" y="8108"/>
                  </a:cubicBezTo>
                  <a:cubicBezTo>
                    <a:pt x="3308" y="8108"/>
                    <a:pt x="3225" y="8107"/>
                    <a:pt x="3142" y="8104"/>
                  </a:cubicBezTo>
                  <a:cubicBezTo>
                    <a:pt x="2808" y="8087"/>
                    <a:pt x="2474" y="8037"/>
                    <a:pt x="2156" y="7954"/>
                  </a:cubicBezTo>
                  <a:cubicBezTo>
                    <a:pt x="1772" y="7870"/>
                    <a:pt x="1421" y="7703"/>
                    <a:pt x="1104" y="7486"/>
                  </a:cubicBezTo>
                  <a:cubicBezTo>
                    <a:pt x="753" y="7252"/>
                    <a:pt x="469" y="6918"/>
                    <a:pt x="302" y="6534"/>
                  </a:cubicBezTo>
                  <a:cubicBezTo>
                    <a:pt x="118" y="6116"/>
                    <a:pt x="85" y="5665"/>
                    <a:pt x="185" y="5214"/>
                  </a:cubicBezTo>
                  <a:cubicBezTo>
                    <a:pt x="252" y="4996"/>
                    <a:pt x="369" y="4796"/>
                    <a:pt x="519" y="4629"/>
                  </a:cubicBezTo>
                  <a:cubicBezTo>
                    <a:pt x="669" y="4462"/>
                    <a:pt x="836" y="4311"/>
                    <a:pt x="1020" y="4178"/>
                  </a:cubicBezTo>
                  <a:cubicBezTo>
                    <a:pt x="1204" y="4044"/>
                    <a:pt x="1354" y="3894"/>
                    <a:pt x="1505" y="3727"/>
                  </a:cubicBezTo>
                  <a:cubicBezTo>
                    <a:pt x="1638" y="3543"/>
                    <a:pt x="1722" y="3359"/>
                    <a:pt x="1772" y="3142"/>
                  </a:cubicBezTo>
                  <a:cubicBezTo>
                    <a:pt x="1822" y="2757"/>
                    <a:pt x="1839" y="2373"/>
                    <a:pt x="1822" y="1972"/>
                  </a:cubicBezTo>
                  <a:cubicBezTo>
                    <a:pt x="1805" y="1354"/>
                    <a:pt x="2106" y="769"/>
                    <a:pt x="2608" y="402"/>
                  </a:cubicBezTo>
                  <a:cubicBezTo>
                    <a:pt x="2758" y="285"/>
                    <a:pt x="2958" y="184"/>
                    <a:pt x="3142" y="117"/>
                  </a:cubicBezTo>
                  <a:cubicBezTo>
                    <a:pt x="3326" y="51"/>
                    <a:pt x="3493" y="17"/>
                    <a:pt x="36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28" name="Google Shape;3878;p60"/>
            <p:cNvSpPr/>
            <p:nvPr/>
          </p:nvSpPr>
          <p:spPr>
            <a:xfrm>
              <a:off x="2680595" y="2183533"/>
              <a:ext cx="118906" cy="93426"/>
            </a:xfrm>
            <a:custGeom>
              <a:avLst/>
              <a:gdLst/>
              <a:ahLst/>
              <a:cxnLst/>
              <a:rect l="l" t="t" r="r" b="b"/>
              <a:pathLst>
                <a:path w="3710" h="2915" extrusionOk="0">
                  <a:moveTo>
                    <a:pt x="962" y="0"/>
                  </a:moveTo>
                  <a:cubicBezTo>
                    <a:pt x="869" y="0"/>
                    <a:pt x="776" y="8"/>
                    <a:pt x="685" y="24"/>
                  </a:cubicBezTo>
                  <a:cubicBezTo>
                    <a:pt x="485" y="74"/>
                    <a:pt x="301" y="157"/>
                    <a:pt x="150" y="274"/>
                  </a:cubicBezTo>
                  <a:cubicBezTo>
                    <a:pt x="117" y="308"/>
                    <a:pt x="67" y="358"/>
                    <a:pt x="34" y="391"/>
                  </a:cubicBezTo>
                  <a:cubicBezTo>
                    <a:pt x="17" y="425"/>
                    <a:pt x="0" y="441"/>
                    <a:pt x="0" y="441"/>
                  </a:cubicBezTo>
                  <a:cubicBezTo>
                    <a:pt x="17" y="441"/>
                    <a:pt x="67" y="391"/>
                    <a:pt x="167" y="308"/>
                  </a:cubicBezTo>
                  <a:cubicBezTo>
                    <a:pt x="318" y="191"/>
                    <a:pt x="501" y="107"/>
                    <a:pt x="702" y="74"/>
                  </a:cubicBezTo>
                  <a:cubicBezTo>
                    <a:pt x="783" y="64"/>
                    <a:pt x="867" y="58"/>
                    <a:pt x="952" y="58"/>
                  </a:cubicBezTo>
                  <a:cubicBezTo>
                    <a:pt x="1148" y="58"/>
                    <a:pt x="1351" y="88"/>
                    <a:pt x="1537" y="157"/>
                  </a:cubicBezTo>
                  <a:cubicBezTo>
                    <a:pt x="1871" y="274"/>
                    <a:pt x="2172" y="458"/>
                    <a:pt x="2423" y="709"/>
                  </a:cubicBezTo>
                  <a:cubicBezTo>
                    <a:pt x="2673" y="943"/>
                    <a:pt x="2891" y="1227"/>
                    <a:pt x="3074" y="1528"/>
                  </a:cubicBezTo>
                  <a:cubicBezTo>
                    <a:pt x="3242" y="1795"/>
                    <a:pt x="3392" y="2062"/>
                    <a:pt x="3509" y="2279"/>
                  </a:cubicBezTo>
                  <a:cubicBezTo>
                    <a:pt x="3559" y="2363"/>
                    <a:pt x="3609" y="2463"/>
                    <a:pt x="3643" y="2563"/>
                  </a:cubicBezTo>
                  <a:cubicBezTo>
                    <a:pt x="3676" y="2664"/>
                    <a:pt x="3693" y="2747"/>
                    <a:pt x="3643" y="2797"/>
                  </a:cubicBezTo>
                  <a:cubicBezTo>
                    <a:pt x="3609" y="2831"/>
                    <a:pt x="3576" y="2864"/>
                    <a:pt x="3526" y="2881"/>
                  </a:cubicBezTo>
                  <a:cubicBezTo>
                    <a:pt x="3492" y="2898"/>
                    <a:pt x="3475" y="2914"/>
                    <a:pt x="3475" y="2914"/>
                  </a:cubicBezTo>
                  <a:cubicBezTo>
                    <a:pt x="3492" y="2914"/>
                    <a:pt x="3509" y="2898"/>
                    <a:pt x="3526" y="2898"/>
                  </a:cubicBezTo>
                  <a:cubicBezTo>
                    <a:pt x="3576" y="2881"/>
                    <a:pt x="3626" y="2848"/>
                    <a:pt x="3676" y="2814"/>
                  </a:cubicBezTo>
                  <a:cubicBezTo>
                    <a:pt x="3693" y="2781"/>
                    <a:pt x="3709" y="2731"/>
                    <a:pt x="3709" y="2697"/>
                  </a:cubicBezTo>
                  <a:cubicBezTo>
                    <a:pt x="3709" y="2647"/>
                    <a:pt x="3693" y="2597"/>
                    <a:pt x="3693" y="2563"/>
                  </a:cubicBezTo>
                  <a:cubicBezTo>
                    <a:pt x="3643" y="2446"/>
                    <a:pt x="3609" y="2346"/>
                    <a:pt x="3542" y="2246"/>
                  </a:cubicBezTo>
                  <a:cubicBezTo>
                    <a:pt x="3425" y="2029"/>
                    <a:pt x="3292" y="1778"/>
                    <a:pt x="3125" y="1494"/>
                  </a:cubicBezTo>
                  <a:cubicBezTo>
                    <a:pt x="2941" y="1193"/>
                    <a:pt x="2724" y="909"/>
                    <a:pt x="2456" y="659"/>
                  </a:cubicBezTo>
                  <a:cubicBezTo>
                    <a:pt x="2206" y="408"/>
                    <a:pt x="1888" y="208"/>
                    <a:pt x="1554" y="91"/>
                  </a:cubicBezTo>
                  <a:cubicBezTo>
                    <a:pt x="1361" y="34"/>
                    <a:pt x="1160" y="0"/>
                    <a:pt x="96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29" name="Google Shape;3879;p60"/>
            <p:cNvSpPr/>
            <p:nvPr/>
          </p:nvSpPr>
          <p:spPr>
            <a:xfrm>
              <a:off x="2843922" y="1741948"/>
              <a:ext cx="40191" cy="46825"/>
            </a:xfrm>
            <a:custGeom>
              <a:avLst/>
              <a:gdLst/>
              <a:ahLst/>
              <a:cxnLst/>
              <a:rect l="l" t="t" r="r" b="b"/>
              <a:pathLst>
                <a:path w="1254" h="1461" extrusionOk="0">
                  <a:moveTo>
                    <a:pt x="100" y="1"/>
                  </a:moveTo>
                  <a:cubicBezTo>
                    <a:pt x="67" y="101"/>
                    <a:pt x="34" y="218"/>
                    <a:pt x="34" y="335"/>
                  </a:cubicBezTo>
                  <a:cubicBezTo>
                    <a:pt x="0" y="619"/>
                    <a:pt x="67" y="903"/>
                    <a:pt x="217" y="1137"/>
                  </a:cubicBezTo>
                  <a:cubicBezTo>
                    <a:pt x="318" y="1254"/>
                    <a:pt x="435" y="1354"/>
                    <a:pt x="585" y="1421"/>
                  </a:cubicBezTo>
                  <a:cubicBezTo>
                    <a:pt x="671" y="1445"/>
                    <a:pt x="765" y="1461"/>
                    <a:pt x="856" y="1461"/>
                  </a:cubicBezTo>
                  <a:cubicBezTo>
                    <a:pt x="889" y="1461"/>
                    <a:pt x="921" y="1459"/>
                    <a:pt x="953" y="1454"/>
                  </a:cubicBezTo>
                  <a:cubicBezTo>
                    <a:pt x="1036" y="1437"/>
                    <a:pt x="1120" y="1404"/>
                    <a:pt x="1187" y="1337"/>
                  </a:cubicBezTo>
                  <a:cubicBezTo>
                    <a:pt x="1237" y="1304"/>
                    <a:pt x="1253" y="1287"/>
                    <a:pt x="1253" y="1270"/>
                  </a:cubicBezTo>
                  <a:lnTo>
                    <a:pt x="1253" y="1270"/>
                  </a:lnTo>
                  <a:cubicBezTo>
                    <a:pt x="1153" y="1337"/>
                    <a:pt x="1053" y="1371"/>
                    <a:pt x="953" y="1404"/>
                  </a:cubicBezTo>
                  <a:cubicBezTo>
                    <a:pt x="923" y="1408"/>
                    <a:pt x="894" y="1410"/>
                    <a:pt x="865" y="1410"/>
                  </a:cubicBezTo>
                  <a:cubicBezTo>
                    <a:pt x="777" y="1410"/>
                    <a:pt x="689" y="1392"/>
                    <a:pt x="602" y="1354"/>
                  </a:cubicBezTo>
                  <a:cubicBezTo>
                    <a:pt x="468" y="1304"/>
                    <a:pt x="351" y="1204"/>
                    <a:pt x="284" y="1087"/>
                  </a:cubicBezTo>
                  <a:cubicBezTo>
                    <a:pt x="134" y="869"/>
                    <a:pt x="67" y="602"/>
                    <a:pt x="84" y="335"/>
                  </a:cubicBezTo>
                  <a:cubicBezTo>
                    <a:pt x="84" y="134"/>
                    <a:pt x="117" y="1"/>
                    <a:pt x="1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30" name="Google Shape;3880;p60"/>
            <p:cNvSpPr/>
            <p:nvPr/>
          </p:nvSpPr>
          <p:spPr>
            <a:xfrm>
              <a:off x="2855171" y="1544648"/>
              <a:ext cx="36954" cy="118072"/>
            </a:xfrm>
            <a:custGeom>
              <a:avLst/>
              <a:gdLst/>
              <a:ahLst/>
              <a:cxnLst/>
              <a:rect l="l" t="t" r="r" b="b"/>
              <a:pathLst>
                <a:path w="1153" h="3684" extrusionOk="0">
                  <a:moveTo>
                    <a:pt x="1003" y="0"/>
                  </a:moveTo>
                  <a:cubicBezTo>
                    <a:pt x="986" y="0"/>
                    <a:pt x="969" y="2"/>
                    <a:pt x="952" y="8"/>
                  </a:cubicBezTo>
                  <a:cubicBezTo>
                    <a:pt x="769" y="8"/>
                    <a:pt x="585" y="108"/>
                    <a:pt x="468" y="242"/>
                  </a:cubicBezTo>
                  <a:cubicBezTo>
                    <a:pt x="384" y="342"/>
                    <a:pt x="334" y="476"/>
                    <a:pt x="318" y="609"/>
                  </a:cubicBezTo>
                  <a:cubicBezTo>
                    <a:pt x="301" y="760"/>
                    <a:pt x="334" y="910"/>
                    <a:pt x="418" y="1044"/>
                  </a:cubicBezTo>
                  <a:cubicBezTo>
                    <a:pt x="501" y="1161"/>
                    <a:pt x="568" y="1311"/>
                    <a:pt x="602" y="1461"/>
                  </a:cubicBezTo>
                  <a:cubicBezTo>
                    <a:pt x="618" y="1528"/>
                    <a:pt x="602" y="1612"/>
                    <a:pt x="568" y="1679"/>
                  </a:cubicBezTo>
                  <a:cubicBezTo>
                    <a:pt x="518" y="1762"/>
                    <a:pt x="485" y="1829"/>
                    <a:pt x="418" y="1879"/>
                  </a:cubicBezTo>
                  <a:cubicBezTo>
                    <a:pt x="301" y="2013"/>
                    <a:pt x="184" y="2146"/>
                    <a:pt x="100" y="2297"/>
                  </a:cubicBezTo>
                  <a:cubicBezTo>
                    <a:pt x="34" y="2447"/>
                    <a:pt x="0" y="2614"/>
                    <a:pt x="0" y="2765"/>
                  </a:cubicBezTo>
                  <a:cubicBezTo>
                    <a:pt x="17" y="2915"/>
                    <a:pt x="50" y="3065"/>
                    <a:pt x="117" y="3199"/>
                  </a:cubicBezTo>
                  <a:cubicBezTo>
                    <a:pt x="184" y="3316"/>
                    <a:pt x="267" y="3400"/>
                    <a:pt x="384" y="3483"/>
                  </a:cubicBezTo>
                  <a:cubicBezTo>
                    <a:pt x="518" y="3600"/>
                    <a:pt x="702" y="3667"/>
                    <a:pt x="886" y="3684"/>
                  </a:cubicBezTo>
                  <a:cubicBezTo>
                    <a:pt x="936" y="3684"/>
                    <a:pt x="986" y="3684"/>
                    <a:pt x="1036" y="3667"/>
                  </a:cubicBezTo>
                  <a:lnTo>
                    <a:pt x="1086" y="3667"/>
                  </a:lnTo>
                  <a:cubicBezTo>
                    <a:pt x="1086" y="3659"/>
                    <a:pt x="1069" y="3659"/>
                    <a:pt x="1036" y="3659"/>
                  </a:cubicBezTo>
                  <a:cubicBezTo>
                    <a:pt x="1003" y="3659"/>
                    <a:pt x="952" y="3659"/>
                    <a:pt x="886" y="3650"/>
                  </a:cubicBezTo>
                  <a:cubicBezTo>
                    <a:pt x="719" y="3634"/>
                    <a:pt x="551" y="3550"/>
                    <a:pt x="401" y="3450"/>
                  </a:cubicBezTo>
                  <a:cubicBezTo>
                    <a:pt x="201" y="3283"/>
                    <a:pt x="67" y="3032"/>
                    <a:pt x="67" y="2765"/>
                  </a:cubicBezTo>
                  <a:cubicBezTo>
                    <a:pt x="67" y="2614"/>
                    <a:pt x="100" y="2464"/>
                    <a:pt x="167" y="2330"/>
                  </a:cubicBezTo>
                  <a:cubicBezTo>
                    <a:pt x="251" y="2180"/>
                    <a:pt x="351" y="2046"/>
                    <a:pt x="468" y="1929"/>
                  </a:cubicBezTo>
                  <a:cubicBezTo>
                    <a:pt x="535" y="1862"/>
                    <a:pt x="585" y="1796"/>
                    <a:pt x="618" y="1712"/>
                  </a:cubicBezTo>
                  <a:cubicBezTo>
                    <a:pt x="668" y="1629"/>
                    <a:pt x="685" y="1545"/>
                    <a:pt x="668" y="1445"/>
                  </a:cubicBezTo>
                  <a:cubicBezTo>
                    <a:pt x="618" y="1294"/>
                    <a:pt x="551" y="1144"/>
                    <a:pt x="468" y="1010"/>
                  </a:cubicBezTo>
                  <a:cubicBezTo>
                    <a:pt x="334" y="776"/>
                    <a:pt x="351" y="492"/>
                    <a:pt x="501" y="275"/>
                  </a:cubicBezTo>
                  <a:cubicBezTo>
                    <a:pt x="618" y="141"/>
                    <a:pt x="785" y="41"/>
                    <a:pt x="952" y="24"/>
                  </a:cubicBezTo>
                  <a:lnTo>
                    <a:pt x="1153" y="24"/>
                  </a:lnTo>
                  <a:cubicBezTo>
                    <a:pt x="1136" y="24"/>
                    <a:pt x="1120" y="8"/>
                    <a:pt x="1103" y="8"/>
                  </a:cubicBezTo>
                  <a:cubicBezTo>
                    <a:pt x="1069" y="8"/>
                    <a:pt x="1036" y="0"/>
                    <a:pt x="10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31" name="Google Shape;3881;p60"/>
            <p:cNvSpPr/>
            <p:nvPr/>
          </p:nvSpPr>
          <p:spPr>
            <a:xfrm>
              <a:off x="2681108" y="1575929"/>
              <a:ext cx="50927" cy="127495"/>
            </a:xfrm>
            <a:custGeom>
              <a:avLst/>
              <a:gdLst/>
              <a:ahLst/>
              <a:cxnLst/>
              <a:rect l="l" t="t" r="r" b="b"/>
              <a:pathLst>
                <a:path w="1589" h="3978" extrusionOk="0">
                  <a:moveTo>
                    <a:pt x="51" y="1"/>
                  </a:moveTo>
                  <a:cubicBezTo>
                    <a:pt x="34" y="18"/>
                    <a:pt x="18" y="18"/>
                    <a:pt x="1" y="18"/>
                  </a:cubicBezTo>
                  <a:cubicBezTo>
                    <a:pt x="68" y="18"/>
                    <a:pt x="134" y="18"/>
                    <a:pt x="201" y="34"/>
                  </a:cubicBezTo>
                  <a:cubicBezTo>
                    <a:pt x="402" y="68"/>
                    <a:pt x="569" y="151"/>
                    <a:pt x="686" y="302"/>
                  </a:cubicBezTo>
                  <a:cubicBezTo>
                    <a:pt x="769" y="419"/>
                    <a:pt x="820" y="536"/>
                    <a:pt x="836" y="669"/>
                  </a:cubicBezTo>
                  <a:cubicBezTo>
                    <a:pt x="836" y="820"/>
                    <a:pt x="836" y="970"/>
                    <a:pt x="803" y="1120"/>
                  </a:cubicBezTo>
                  <a:cubicBezTo>
                    <a:pt x="769" y="1271"/>
                    <a:pt x="736" y="1438"/>
                    <a:pt x="719" y="1622"/>
                  </a:cubicBezTo>
                  <a:cubicBezTo>
                    <a:pt x="686" y="1805"/>
                    <a:pt x="719" y="2006"/>
                    <a:pt x="803" y="2173"/>
                  </a:cubicBezTo>
                  <a:cubicBezTo>
                    <a:pt x="903" y="2323"/>
                    <a:pt x="1037" y="2457"/>
                    <a:pt x="1187" y="2574"/>
                  </a:cubicBezTo>
                  <a:cubicBezTo>
                    <a:pt x="1321" y="2674"/>
                    <a:pt x="1404" y="2825"/>
                    <a:pt x="1438" y="2975"/>
                  </a:cubicBezTo>
                  <a:cubicBezTo>
                    <a:pt x="1521" y="3259"/>
                    <a:pt x="1438" y="3543"/>
                    <a:pt x="1237" y="3744"/>
                  </a:cubicBezTo>
                  <a:cubicBezTo>
                    <a:pt x="1087" y="3877"/>
                    <a:pt x="903" y="3944"/>
                    <a:pt x="719" y="3961"/>
                  </a:cubicBezTo>
                  <a:cubicBezTo>
                    <a:pt x="636" y="3961"/>
                    <a:pt x="569" y="3961"/>
                    <a:pt x="502" y="3944"/>
                  </a:cubicBezTo>
                  <a:lnTo>
                    <a:pt x="502" y="3944"/>
                  </a:lnTo>
                  <a:cubicBezTo>
                    <a:pt x="519" y="3961"/>
                    <a:pt x="535" y="3961"/>
                    <a:pt x="552" y="3961"/>
                  </a:cubicBezTo>
                  <a:cubicBezTo>
                    <a:pt x="602" y="3978"/>
                    <a:pt x="669" y="3978"/>
                    <a:pt x="719" y="3978"/>
                  </a:cubicBezTo>
                  <a:cubicBezTo>
                    <a:pt x="920" y="3978"/>
                    <a:pt x="1104" y="3911"/>
                    <a:pt x="1254" y="3777"/>
                  </a:cubicBezTo>
                  <a:cubicBezTo>
                    <a:pt x="1488" y="3577"/>
                    <a:pt x="1588" y="3259"/>
                    <a:pt x="1505" y="2958"/>
                  </a:cubicBezTo>
                  <a:cubicBezTo>
                    <a:pt x="1471" y="2791"/>
                    <a:pt x="1371" y="2641"/>
                    <a:pt x="1237" y="2524"/>
                  </a:cubicBezTo>
                  <a:cubicBezTo>
                    <a:pt x="1087" y="2407"/>
                    <a:pt x="970" y="2290"/>
                    <a:pt x="853" y="2140"/>
                  </a:cubicBezTo>
                  <a:cubicBezTo>
                    <a:pt x="786" y="1972"/>
                    <a:pt x="753" y="1805"/>
                    <a:pt x="786" y="1622"/>
                  </a:cubicBezTo>
                  <a:cubicBezTo>
                    <a:pt x="803" y="1455"/>
                    <a:pt x="836" y="1287"/>
                    <a:pt x="870" y="1120"/>
                  </a:cubicBezTo>
                  <a:cubicBezTo>
                    <a:pt x="903" y="970"/>
                    <a:pt x="903" y="820"/>
                    <a:pt x="886" y="653"/>
                  </a:cubicBezTo>
                  <a:cubicBezTo>
                    <a:pt x="870" y="519"/>
                    <a:pt x="820" y="385"/>
                    <a:pt x="719" y="285"/>
                  </a:cubicBezTo>
                  <a:cubicBezTo>
                    <a:pt x="602" y="118"/>
                    <a:pt x="419" y="18"/>
                    <a:pt x="2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32" name="Google Shape;3882;p60"/>
            <p:cNvSpPr/>
            <p:nvPr/>
          </p:nvSpPr>
          <p:spPr>
            <a:xfrm>
              <a:off x="2659154" y="1319401"/>
              <a:ext cx="237266" cy="196114"/>
            </a:xfrm>
            <a:custGeom>
              <a:avLst/>
              <a:gdLst/>
              <a:ahLst/>
              <a:cxnLst/>
              <a:rect l="l" t="t" r="r" b="b"/>
              <a:pathLst>
                <a:path w="7403" h="6119" extrusionOk="0">
                  <a:moveTo>
                    <a:pt x="4751" y="1"/>
                  </a:moveTo>
                  <a:cubicBezTo>
                    <a:pt x="4645" y="1"/>
                    <a:pt x="4537" y="12"/>
                    <a:pt x="4429" y="35"/>
                  </a:cubicBezTo>
                  <a:lnTo>
                    <a:pt x="2006" y="453"/>
                  </a:lnTo>
                  <a:cubicBezTo>
                    <a:pt x="1722" y="586"/>
                    <a:pt x="1354" y="1104"/>
                    <a:pt x="1237" y="1388"/>
                  </a:cubicBezTo>
                  <a:cubicBezTo>
                    <a:pt x="1170" y="1606"/>
                    <a:pt x="1070" y="2057"/>
                    <a:pt x="970" y="2257"/>
                  </a:cubicBezTo>
                  <a:cubicBezTo>
                    <a:pt x="853" y="2491"/>
                    <a:pt x="619" y="2658"/>
                    <a:pt x="452" y="2859"/>
                  </a:cubicBezTo>
                  <a:cubicBezTo>
                    <a:pt x="1" y="3443"/>
                    <a:pt x="218" y="4312"/>
                    <a:pt x="886" y="4613"/>
                  </a:cubicBezTo>
                  <a:cubicBezTo>
                    <a:pt x="652" y="4964"/>
                    <a:pt x="686" y="5448"/>
                    <a:pt x="1003" y="5766"/>
                  </a:cubicBezTo>
                  <a:cubicBezTo>
                    <a:pt x="1233" y="5996"/>
                    <a:pt x="1551" y="6119"/>
                    <a:pt x="1875" y="6119"/>
                  </a:cubicBezTo>
                  <a:cubicBezTo>
                    <a:pt x="1975" y="6119"/>
                    <a:pt x="2075" y="6107"/>
                    <a:pt x="2173" y="6083"/>
                  </a:cubicBezTo>
                  <a:cubicBezTo>
                    <a:pt x="2591" y="5983"/>
                    <a:pt x="2958" y="5766"/>
                    <a:pt x="3259" y="5465"/>
                  </a:cubicBezTo>
                  <a:cubicBezTo>
                    <a:pt x="3459" y="5281"/>
                    <a:pt x="3660" y="5064"/>
                    <a:pt x="3927" y="5031"/>
                  </a:cubicBezTo>
                  <a:cubicBezTo>
                    <a:pt x="4004" y="5019"/>
                    <a:pt x="4104" y="5007"/>
                    <a:pt x="4201" y="5007"/>
                  </a:cubicBezTo>
                  <a:cubicBezTo>
                    <a:pt x="4380" y="5007"/>
                    <a:pt x="4551" y="5047"/>
                    <a:pt x="4562" y="5198"/>
                  </a:cubicBezTo>
                  <a:cubicBezTo>
                    <a:pt x="4618" y="5767"/>
                    <a:pt x="5100" y="6013"/>
                    <a:pt x="5635" y="6013"/>
                  </a:cubicBezTo>
                  <a:cubicBezTo>
                    <a:pt x="5744" y="6013"/>
                    <a:pt x="5855" y="6003"/>
                    <a:pt x="5966" y="5983"/>
                  </a:cubicBezTo>
                  <a:cubicBezTo>
                    <a:pt x="6450" y="5900"/>
                    <a:pt x="7319" y="5749"/>
                    <a:pt x="6968" y="4496"/>
                  </a:cubicBezTo>
                  <a:cubicBezTo>
                    <a:pt x="6918" y="4245"/>
                    <a:pt x="6952" y="3995"/>
                    <a:pt x="7052" y="3761"/>
                  </a:cubicBezTo>
                  <a:cubicBezTo>
                    <a:pt x="7102" y="3611"/>
                    <a:pt x="7219" y="3477"/>
                    <a:pt x="7286" y="3310"/>
                  </a:cubicBezTo>
                  <a:cubicBezTo>
                    <a:pt x="7403" y="2992"/>
                    <a:pt x="7269" y="2625"/>
                    <a:pt x="6968" y="2458"/>
                  </a:cubicBezTo>
                  <a:cubicBezTo>
                    <a:pt x="6801" y="2391"/>
                    <a:pt x="6634" y="2324"/>
                    <a:pt x="6484" y="2224"/>
                  </a:cubicBezTo>
                  <a:cubicBezTo>
                    <a:pt x="6317" y="2040"/>
                    <a:pt x="6350" y="1739"/>
                    <a:pt x="6333" y="1489"/>
                  </a:cubicBezTo>
                  <a:cubicBezTo>
                    <a:pt x="6274" y="647"/>
                    <a:pt x="5562" y="1"/>
                    <a:pt x="4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33" name="Google Shape;3883;p60"/>
            <p:cNvSpPr/>
            <p:nvPr/>
          </p:nvSpPr>
          <p:spPr>
            <a:xfrm>
              <a:off x="2714312" y="1338534"/>
              <a:ext cx="124290" cy="201018"/>
            </a:xfrm>
            <a:custGeom>
              <a:avLst/>
              <a:gdLst/>
              <a:ahLst/>
              <a:cxnLst/>
              <a:rect l="l" t="t" r="r" b="b"/>
              <a:pathLst>
                <a:path w="3878" h="6272" extrusionOk="0">
                  <a:moveTo>
                    <a:pt x="1714" y="1"/>
                  </a:moveTo>
                  <a:cubicBezTo>
                    <a:pt x="1123" y="1"/>
                    <a:pt x="532" y="147"/>
                    <a:pt x="1" y="440"/>
                  </a:cubicBezTo>
                  <a:cubicBezTo>
                    <a:pt x="1" y="440"/>
                    <a:pt x="51" y="2780"/>
                    <a:pt x="151" y="3799"/>
                  </a:cubicBezTo>
                  <a:cubicBezTo>
                    <a:pt x="251" y="4818"/>
                    <a:pt x="1287" y="4885"/>
                    <a:pt x="1287" y="4885"/>
                  </a:cubicBezTo>
                  <a:cubicBezTo>
                    <a:pt x="1287" y="4885"/>
                    <a:pt x="1371" y="5988"/>
                    <a:pt x="1421" y="6272"/>
                  </a:cubicBezTo>
                  <a:lnTo>
                    <a:pt x="3877" y="6238"/>
                  </a:lnTo>
                  <a:lnTo>
                    <a:pt x="3760" y="641"/>
                  </a:lnTo>
                  <a:lnTo>
                    <a:pt x="3593" y="541"/>
                  </a:lnTo>
                  <a:cubicBezTo>
                    <a:pt x="3022" y="181"/>
                    <a:pt x="2368" y="1"/>
                    <a:pt x="1714" y="1"/>
                  </a:cubicBez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34" name="Google Shape;3884;p60"/>
            <p:cNvSpPr/>
            <p:nvPr/>
          </p:nvSpPr>
          <p:spPr>
            <a:xfrm>
              <a:off x="2741105" y="1399750"/>
              <a:ext cx="11794" cy="40415"/>
            </a:xfrm>
            <a:custGeom>
              <a:avLst/>
              <a:gdLst/>
              <a:ahLst/>
              <a:cxnLst/>
              <a:rect l="l" t="t" r="r" b="b"/>
              <a:pathLst>
                <a:path w="368" h="1261" extrusionOk="0">
                  <a:moveTo>
                    <a:pt x="334" y="1"/>
                  </a:moveTo>
                  <a:lnTo>
                    <a:pt x="334" y="1"/>
                  </a:lnTo>
                  <a:cubicBezTo>
                    <a:pt x="234" y="251"/>
                    <a:pt x="151" y="502"/>
                    <a:pt x="100" y="753"/>
                  </a:cubicBezTo>
                  <a:cubicBezTo>
                    <a:pt x="67" y="853"/>
                    <a:pt x="34" y="953"/>
                    <a:pt x="17" y="1053"/>
                  </a:cubicBezTo>
                  <a:cubicBezTo>
                    <a:pt x="0" y="1104"/>
                    <a:pt x="0" y="1154"/>
                    <a:pt x="17" y="1204"/>
                  </a:cubicBezTo>
                  <a:cubicBezTo>
                    <a:pt x="17" y="1237"/>
                    <a:pt x="50" y="1254"/>
                    <a:pt x="84" y="1254"/>
                  </a:cubicBezTo>
                  <a:lnTo>
                    <a:pt x="134" y="1254"/>
                  </a:lnTo>
                  <a:cubicBezTo>
                    <a:pt x="158" y="1259"/>
                    <a:pt x="183" y="1261"/>
                    <a:pt x="207" y="1261"/>
                  </a:cubicBezTo>
                  <a:cubicBezTo>
                    <a:pt x="265" y="1261"/>
                    <a:pt x="321" y="1249"/>
                    <a:pt x="368" y="1237"/>
                  </a:cubicBezTo>
                  <a:cubicBezTo>
                    <a:pt x="301" y="1204"/>
                    <a:pt x="217" y="1204"/>
                    <a:pt x="134" y="1204"/>
                  </a:cubicBezTo>
                  <a:cubicBezTo>
                    <a:pt x="100" y="1204"/>
                    <a:pt x="67" y="1204"/>
                    <a:pt x="67" y="1170"/>
                  </a:cubicBezTo>
                  <a:cubicBezTo>
                    <a:pt x="67" y="1137"/>
                    <a:pt x="67" y="1104"/>
                    <a:pt x="84" y="1070"/>
                  </a:cubicBezTo>
                  <a:lnTo>
                    <a:pt x="167" y="769"/>
                  </a:lnTo>
                  <a:cubicBezTo>
                    <a:pt x="251" y="519"/>
                    <a:pt x="301" y="268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35" name="Google Shape;3885;p60"/>
            <p:cNvSpPr/>
            <p:nvPr/>
          </p:nvSpPr>
          <p:spPr>
            <a:xfrm>
              <a:off x="2755560" y="1478465"/>
              <a:ext cx="41248" cy="24678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287" y="1"/>
                  </a:moveTo>
                  <a:cubicBezTo>
                    <a:pt x="919" y="285"/>
                    <a:pt x="468" y="469"/>
                    <a:pt x="0" y="502"/>
                  </a:cubicBezTo>
                  <a:lnTo>
                    <a:pt x="17" y="770"/>
                  </a:lnTo>
                  <a:cubicBezTo>
                    <a:pt x="1053" y="753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36" name="Google Shape;3886;p60"/>
            <p:cNvSpPr/>
            <p:nvPr/>
          </p:nvSpPr>
          <p:spPr>
            <a:xfrm>
              <a:off x="2769470" y="1401352"/>
              <a:ext cx="8077" cy="8077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8" y="1"/>
                  </a:moveTo>
                  <a:cubicBezTo>
                    <a:pt x="51" y="1"/>
                    <a:pt x="1" y="51"/>
                    <a:pt x="1" y="135"/>
                  </a:cubicBezTo>
                  <a:cubicBezTo>
                    <a:pt x="1" y="201"/>
                    <a:pt x="51" y="252"/>
                    <a:pt x="134" y="252"/>
                  </a:cubicBezTo>
                  <a:cubicBezTo>
                    <a:pt x="201" y="252"/>
                    <a:pt x="251" y="185"/>
                    <a:pt x="251" y="118"/>
                  </a:cubicBezTo>
                  <a:cubicBezTo>
                    <a:pt x="251" y="51"/>
                    <a:pt x="185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37" name="Google Shape;3887;p60"/>
            <p:cNvSpPr/>
            <p:nvPr/>
          </p:nvSpPr>
          <p:spPr>
            <a:xfrm>
              <a:off x="2767867" y="1396000"/>
              <a:ext cx="16634" cy="4936"/>
            </a:xfrm>
            <a:custGeom>
              <a:avLst/>
              <a:gdLst/>
              <a:ahLst/>
              <a:cxnLst/>
              <a:rect l="l" t="t" r="r" b="b"/>
              <a:pathLst>
                <a:path w="519" h="154" extrusionOk="0">
                  <a:moveTo>
                    <a:pt x="268" y="1"/>
                  </a:moveTo>
                  <a:cubicBezTo>
                    <a:pt x="201" y="1"/>
                    <a:pt x="118" y="18"/>
                    <a:pt x="67" y="68"/>
                  </a:cubicBezTo>
                  <a:cubicBezTo>
                    <a:pt x="17" y="101"/>
                    <a:pt x="1" y="118"/>
                    <a:pt x="1" y="134"/>
                  </a:cubicBezTo>
                  <a:cubicBezTo>
                    <a:pt x="2" y="136"/>
                    <a:pt x="6" y="137"/>
                    <a:pt x="10" y="137"/>
                  </a:cubicBezTo>
                  <a:cubicBezTo>
                    <a:pt x="44" y="137"/>
                    <a:pt x="149" y="84"/>
                    <a:pt x="268" y="84"/>
                  </a:cubicBezTo>
                  <a:cubicBezTo>
                    <a:pt x="389" y="84"/>
                    <a:pt x="483" y="153"/>
                    <a:pt x="512" y="153"/>
                  </a:cubicBezTo>
                  <a:cubicBezTo>
                    <a:pt x="515" y="153"/>
                    <a:pt x="517" y="153"/>
                    <a:pt x="519" y="151"/>
                  </a:cubicBezTo>
                  <a:cubicBezTo>
                    <a:pt x="519" y="134"/>
                    <a:pt x="502" y="101"/>
                    <a:pt x="468" y="68"/>
                  </a:cubicBezTo>
                  <a:cubicBezTo>
                    <a:pt x="402" y="34"/>
                    <a:pt x="335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38" name="Google Shape;3888;p60"/>
            <p:cNvSpPr/>
            <p:nvPr/>
          </p:nvSpPr>
          <p:spPr>
            <a:xfrm>
              <a:off x="2723959" y="1401288"/>
              <a:ext cx="8077" cy="7692"/>
            </a:xfrm>
            <a:custGeom>
              <a:avLst/>
              <a:gdLst/>
              <a:ahLst/>
              <a:cxnLst/>
              <a:rect l="l" t="t" r="r" b="b"/>
              <a:pathLst>
                <a:path w="252" h="240" extrusionOk="0">
                  <a:moveTo>
                    <a:pt x="139" y="0"/>
                  </a:moveTo>
                  <a:cubicBezTo>
                    <a:pt x="132" y="0"/>
                    <a:pt x="125" y="1"/>
                    <a:pt x="117" y="3"/>
                  </a:cubicBezTo>
                  <a:cubicBezTo>
                    <a:pt x="51" y="3"/>
                    <a:pt x="1" y="53"/>
                    <a:pt x="1" y="120"/>
                  </a:cubicBezTo>
                  <a:cubicBezTo>
                    <a:pt x="1" y="180"/>
                    <a:pt x="41" y="239"/>
                    <a:pt x="109" y="239"/>
                  </a:cubicBezTo>
                  <a:cubicBezTo>
                    <a:pt x="117" y="239"/>
                    <a:pt x="125" y="239"/>
                    <a:pt x="134" y="237"/>
                  </a:cubicBezTo>
                  <a:cubicBezTo>
                    <a:pt x="201" y="237"/>
                    <a:pt x="251" y="187"/>
                    <a:pt x="251" y="120"/>
                  </a:cubicBezTo>
                  <a:cubicBezTo>
                    <a:pt x="251" y="60"/>
                    <a:pt x="198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39" name="Google Shape;3889;p60"/>
            <p:cNvSpPr/>
            <p:nvPr/>
          </p:nvSpPr>
          <p:spPr>
            <a:xfrm>
              <a:off x="2721266" y="1396545"/>
              <a:ext cx="17179" cy="4936"/>
            </a:xfrm>
            <a:custGeom>
              <a:avLst/>
              <a:gdLst/>
              <a:ahLst/>
              <a:cxnLst/>
              <a:rect l="l" t="t" r="r" b="b"/>
              <a:pathLst>
                <a:path w="536" h="154" extrusionOk="0">
                  <a:moveTo>
                    <a:pt x="268" y="1"/>
                  </a:moveTo>
                  <a:cubicBezTo>
                    <a:pt x="201" y="1"/>
                    <a:pt x="135" y="34"/>
                    <a:pt x="68" y="67"/>
                  </a:cubicBezTo>
                  <a:cubicBezTo>
                    <a:pt x="18" y="101"/>
                    <a:pt x="1" y="134"/>
                    <a:pt x="18" y="134"/>
                  </a:cubicBezTo>
                  <a:cubicBezTo>
                    <a:pt x="20" y="136"/>
                    <a:pt x="22" y="137"/>
                    <a:pt x="26" y="137"/>
                  </a:cubicBezTo>
                  <a:cubicBezTo>
                    <a:pt x="57" y="137"/>
                    <a:pt x="149" y="84"/>
                    <a:pt x="268" y="84"/>
                  </a:cubicBezTo>
                  <a:cubicBezTo>
                    <a:pt x="390" y="84"/>
                    <a:pt x="484" y="153"/>
                    <a:pt x="512" y="153"/>
                  </a:cubicBezTo>
                  <a:cubicBezTo>
                    <a:pt x="515" y="153"/>
                    <a:pt x="517" y="152"/>
                    <a:pt x="519" y="151"/>
                  </a:cubicBezTo>
                  <a:cubicBezTo>
                    <a:pt x="536" y="134"/>
                    <a:pt x="519" y="117"/>
                    <a:pt x="469" y="84"/>
                  </a:cubicBezTo>
                  <a:cubicBezTo>
                    <a:pt x="419" y="34"/>
                    <a:pt x="352" y="17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40" name="Google Shape;3890;p60"/>
            <p:cNvSpPr/>
            <p:nvPr/>
          </p:nvSpPr>
          <p:spPr>
            <a:xfrm>
              <a:off x="2759823" y="1439396"/>
              <a:ext cx="15576" cy="13397"/>
            </a:xfrm>
            <a:custGeom>
              <a:avLst/>
              <a:gdLst/>
              <a:ahLst/>
              <a:cxnLst/>
              <a:rect l="l" t="t" r="r" b="b"/>
              <a:pathLst>
                <a:path w="486" h="418" extrusionOk="0">
                  <a:moveTo>
                    <a:pt x="302" y="0"/>
                  </a:moveTo>
                  <a:cubicBezTo>
                    <a:pt x="252" y="0"/>
                    <a:pt x="201" y="17"/>
                    <a:pt x="168" y="50"/>
                  </a:cubicBezTo>
                  <a:cubicBezTo>
                    <a:pt x="151" y="84"/>
                    <a:pt x="151" y="134"/>
                    <a:pt x="135" y="151"/>
                  </a:cubicBezTo>
                  <a:cubicBezTo>
                    <a:pt x="118" y="159"/>
                    <a:pt x="105" y="159"/>
                    <a:pt x="93" y="159"/>
                  </a:cubicBezTo>
                  <a:cubicBezTo>
                    <a:pt x="80" y="159"/>
                    <a:pt x="68" y="159"/>
                    <a:pt x="51" y="167"/>
                  </a:cubicBezTo>
                  <a:cubicBezTo>
                    <a:pt x="18" y="184"/>
                    <a:pt x="1" y="217"/>
                    <a:pt x="1" y="251"/>
                  </a:cubicBezTo>
                  <a:cubicBezTo>
                    <a:pt x="1" y="284"/>
                    <a:pt x="1" y="318"/>
                    <a:pt x="18" y="351"/>
                  </a:cubicBezTo>
                  <a:lnTo>
                    <a:pt x="18" y="368"/>
                  </a:lnTo>
                  <a:cubicBezTo>
                    <a:pt x="18" y="385"/>
                    <a:pt x="18" y="401"/>
                    <a:pt x="34" y="401"/>
                  </a:cubicBezTo>
                  <a:cubicBezTo>
                    <a:pt x="51" y="401"/>
                    <a:pt x="68" y="418"/>
                    <a:pt x="85" y="418"/>
                  </a:cubicBezTo>
                  <a:cubicBezTo>
                    <a:pt x="151" y="418"/>
                    <a:pt x="201" y="418"/>
                    <a:pt x="268" y="401"/>
                  </a:cubicBezTo>
                  <a:cubicBezTo>
                    <a:pt x="318" y="401"/>
                    <a:pt x="369" y="385"/>
                    <a:pt x="419" y="351"/>
                  </a:cubicBezTo>
                  <a:cubicBezTo>
                    <a:pt x="452" y="318"/>
                    <a:pt x="486" y="268"/>
                    <a:pt x="486" y="217"/>
                  </a:cubicBezTo>
                  <a:cubicBezTo>
                    <a:pt x="486" y="167"/>
                    <a:pt x="452" y="117"/>
                    <a:pt x="419" y="84"/>
                  </a:cubicBezTo>
                  <a:cubicBezTo>
                    <a:pt x="385" y="50"/>
                    <a:pt x="335" y="17"/>
                    <a:pt x="302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41" name="Google Shape;3891;p60"/>
            <p:cNvSpPr/>
            <p:nvPr/>
          </p:nvSpPr>
          <p:spPr>
            <a:xfrm>
              <a:off x="2757162" y="1438851"/>
              <a:ext cx="17179" cy="12339"/>
            </a:xfrm>
            <a:custGeom>
              <a:avLst/>
              <a:gdLst/>
              <a:ahLst/>
              <a:cxnLst/>
              <a:rect l="l" t="t" r="r" b="b"/>
              <a:pathLst>
                <a:path w="536" h="385" extrusionOk="0">
                  <a:moveTo>
                    <a:pt x="535" y="1"/>
                  </a:moveTo>
                  <a:lnTo>
                    <a:pt x="0" y="385"/>
                  </a:lnTo>
                  <a:cubicBezTo>
                    <a:pt x="234" y="368"/>
                    <a:pt x="435" y="218"/>
                    <a:pt x="535" y="1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42" name="Google Shape;3892;p60"/>
            <p:cNvSpPr/>
            <p:nvPr/>
          </p:nvSpPr>
          <p:spPr>
            <a:xfrm>
              <a:off x="2757162" y="1438819"/>
              <a:ext cx="17179" cy="12403"/>
            </a:xfrm>
            <a:custGeom>
              <a:avLst/>
              <a:gdLst/>
              <a:ahLst/>
              <a:cxnLst/>
              <a:rect l="l" t="t" r="r" b="b"/>
              <a:pathLst>
                <a:path w="536" h="387" extrusionOk="0">
                  <a:moveTo>
                    <a:pt x="532" y="0"/>
                  </a:moveTo>
                  <a:cubicBezTo>
                    <a:pt x="511" y="0"/>
                    <a:pt x="444" y="140"/>
                    <a:pt x="301" y="235"/>
                  </a:cubicBezTo>
                  <a:cubicBezTo>
                    <a:pt x="201" y="286"/>
                    <a:pt x="101" y="352"/>
                    <a:pt x="0" y="386"/>
                  </a:cubicBezTo>
                  <a:cubicBezTo>
                    <a:pt x="12" y="387"/>
                    <a:pt x="24" y="387"/>
                    <a:pt x="35" y="387"/>
                  </a:cubicBezTo>
                  <a:cubicBezTo>
                    <a:pt x="272" y="387"/>
                    <a:pt x="487" y="225"/>
                    <a:pt x="535" y="2"/>
                  </a:cubicBezTo>
                  <a:cubicBezTo>
                    <a:pt x="534" y="1"/>
                    <a:pt x="533" y="0"/>
                    <a:pt x="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43" name="Google Shape;3893;p60"/>
            <p:cNvSpPr/>
            <p:nvPr/>
          </p:nvSpPr>
          <p:spPr>
            <a:xfrm>
              <a:off x="2721811" y="1387411"/>
              <a:ext cx="12339" cy="1667"/>
            </a:xfrm>
            <a:custGeom>
              <a:avLst/>
              <a:gdLst/>
              <a:ahLst/>
              <a:cxnLst/>
              <a:rect l="l" t="t" r="r" b="b"/>
              <a:pathLst>
                <a:path w="385" h="52" extrusionOk="0">
                  <a:moveTo>
                    <a:pt x="244" y="1"/>
                  </a:moveTo>
                  <a:cubicBezTo>
                    <a:pt x="159" y="1"/>
                    <a:pt x="76" y="19"/>
                    <a:pt x="1" y="52"/>
                  </a:cubicBezTo>
                  <a:lnTo>
                    <a:pt x="385" y="18"/>
                  </a:lnTo>
                  <a:cubicBezTo>
                    <a:pt x="338" y="6"/>
                    <a:pt x="290" y="1"/>
                    <a:pt x="244" y="1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44" name="Google Shape;3894;p60"/>
            <p:cNvSpPr/>
            <p:nvPr/>
          </p:nvSpPr>
          <p:spPr>
            <a:xfrm>
              <a:off x="2721266" y="1385231"/>
              <a:ext cx="12884" cy="4743"/>
            </a:xfrm>
            <a:custGeom>
              <a:avLst/>
              <a:gdLst/>
              <a:ahLst/>
              <a:cxnLst/>
              <a:rect l="l" t="t" r="r" b="b"/>
              <a:pathLst>
                <a:path w="402" h="148" extrusionOk="0">
                  <a:moveTo>
                    <a:pt x="238" y="0"/>
                  </a:moveTo>
                  <a:cubicBezTo>
                    <a:pt x="226" y="0"/>
                    <a:pt x="214" y="1"/>
                    <a:pt x="201" y="3"/>
                  </a:cubicBezTo>
                  <a:cubicBezTo>
                    <a:pt x="68" y="19"/>
                    <a:pt x="1" y="86"/>
                    <a:pt x="18" y="120"/>
                  </a:cubicBezTo>
                  <a:cubicBezTo>
                    <a:pt x="27" y="139"/>
                    <a:pt x="60" y="147"/>
                    <a:pt x="106" y="147"/>
                  </a:cubicBezTo>
                  <a:cubicBezTo>
                    <a:pt x="138" y="147"/>
                    <a:pt x="177" y="143"/>
                    <a:pt x="218" y="136"/>
                  </a:cubicBezTo>
                  <a:cubicBezTo>
                    <a:pt x="302" y="136"/>
                    <a:pt x="385" y="120"/>
                    <a:pt x="402" y="86"/>
                  </a:cubicBezTo>
                  <a:cubicBezTo>
                    <a:pt x="402" y="56"/>
                    <a:pt x="336" y="0"/>
                    <a:pt x="2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45" name="Google Shape;3895;p60"/>
            <p:cNvSpPr/>
            <p:nvPr/>
          </p:nvSpPr>
          <p:spPr>
            <a:xfrm>
              <a:off x="2767867" y="1388276"/>
              <a:ext cx="17179" cy="2404"/>
            </a:xfrm>
            <a:custGeom>
              <a:avLst/>
              <a:gdLst/>
              <a:ahLst/>
              <a:cxnLst/>
              <a:rect l="l" t="t" r="r" b="b"/>
              <a:pathLst>
                <a:path w="536" h="75" extrusionOk="0">
                  <a:moveTo>
                    <a:pt x="222" y="0"/>
                  </a:moveTo>
                  <a:cubicBezTo>
                    <a:pt x="146" y="0"/>
                    <a:pt x="70" y="13"/>
                    <a:pt x="1" y="41"/>
                  </a:cubicBezTo>
                  <a:lnTo>
                    <a:pt x="535" y="75"/>
                  </a:lnTo>
                  <a:cubicBezTo>
                    <a:pt x="438" y="26"/>
                    <a:pt x="329" y="0"/>
                    <a:pt x="222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46" name="Google Shape;3896;p60"/>
            <p:cNvSpPr/>
            <p:nvPr/>
          </p:nvSpPr>
          <p:spPr>
            <a:xfrm>
              <a:off x="2767386" y="1386289"/>
              <a:ext cx="18172" cy="4872"/>
            </a:xfrm>
            <a:custGeom>
              <a:avLst/>
              <a:gdLst/>
              <a:ahLst/>
              <a:cxnLst/>
              <a:rect l="l" t="t" r="r" b="b"/>
              <a:pathLst>
                <a:path w="567" h="152" extrusionOk="0">
                  <a:moveTo>
                    <a:pt x="239" y="1"/>
                  </a:moveTo>
                  <a:cubicBezTo>
                    <a:pt x="96" y="1"/>
                    <a:pt x="0" y="73"/>
                    <a:pt x="16" y="103"/>
                  </a:cubicBezTo>
                  <a:cubicBezTo>
                    <a:pt x="16" y="137"/>
                    <a:pt x="133" y="137"/>
                    <a:pt x="283" y="137"/>
                  </a:cubicBezTo>
                  <a:cubicBezTo>
                    <a:pt x="372" y="137"/>
                    <a:pt x="454" y="152"/>
                    <a:pt x="503" y="152"/>
                  </a:cubicBezTo>
                  <a:cubicBezTo>
                    <a:pt x="528" y="152"/>
                    <a:pt x="545" y="148"/>
                    <a:pt x="550" y="137"/>
                  </a:cubicBezTo>
                  <a:cubicBezTo>
                    <a:pt x="567" y="103"/>
                    <a:pt x="450" y="3"/>
                    <a:pt x="283" y="3"/>
                  </a:cubicBezTo>
                  <a:cubicBezTo>
                    <a:pt x="268" y="2"/>
                    <a:pt x="254" y="1"/>
                    <a:pt x="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47" name="Google Shape;3897;p60"/>
            <p:cNvSpPr/>
            <p:nvPr/>
          </p:nvSpPr>
          <p:spPr>
            <a:xfrm>
              <a:off x="2700402" y="1310555"/>
              <a:ext cx="134963" cy="74580"/>
            </a:xfrm>
            <a:custGeom>
              <a:avLst/>
              <a:gdLst/>
              <a:ahLst/>
              <a:cxnLst/>
              <a:rect l="l" t="t" r="r" b="b"/>
              <a:pathLst>
                <a:path w="4211" h="2327" extrusionOk="0">
                  <a:moveTo>
                    <a:pt x="1887" y="1"/>
                  </a:moveTo>
                  <a:cubicBezTo>
                    <a:pt x="1283" y="1"/>
                    <a:pt x="699" y="295"/>
                    <a:pt x="335" y="795"/>
                  </a:cubicBezTo>
                  <a:cubicBezTo>
                    <a:pt x="117" y="1113"/>
                    <a:pt x="0" y="1564"/>
                    <a:pt x="201" y="1898"/>
                  </a:cubicBezTo>
                  <a:cubicBezTo>
                    <a:pt x="340" y="2118"/>
                    <a:pt x="565" y="2222"/>
                    <a:pt x="789" y="2222"/>
                  </a:cubicBezTo>
                  <a:cubicBezTo>
                    <a:pt x="1076" y="2222"/>
                    <a:pt x="1360" y="2050"/>
                    <a:pt x="1454" y="1731"/>
                  </a:cubicBezTo>
                  <a:cubicBezTo>
                    <a:pt x="1454" y="2111"/>
                    <a:pt x="1736" y="2296"/>
                    <a:pt x="2019" y="2296"/>
                  </a:cubicBezTo>
                  <a:cubicBezTo>
                    <a:pt x="2321" y="2296"/>
                    <a:pt x="2625" y="2086"/>
                    <a:pt x="2590" y="1681"/>
                  </a:cubicBezTo>
                  <a:lnTo>
                    <a:pt x="2590" y="1681"/>
                  </a:lnTo>
                  <a:cubicBezTo>
                    <a:pt x="2657" y="1882"/>
                    <a:pt x="2791" y="2065"/>
                    <a:pt x="2958" y="2199"/>
                  </a:cubicBezTo>
                  <a:cubicBezTo>
                    <a:pt x="3028" y="2250"/>
                    <a:pt x="3109" y="2275"/>
                    <a:pt x="3188" y="2275"/>
                  </a:cubicBezTo>
                  <a:cubicBezTo>
                    <a:pt x="3317" y="2275"/>
                    <a:pt x="3443" y="2212"/>
                    <a:pt x="3526" y="2099"/>
                  </a:cubicBezTo>
                  <a:cubicBezTo>
                    <a:pt x="3626" y="2213"/>
                    <a:pt x="3750" y="2327"/>
                    <a:pt x="3898" y="2327"/>
                  </a:cubicBezTo>
                  <a:cubicBezTo>
                    <a:pt x="3924" y="2327"/>
                    <a:pt x="3950" y="2323"/>
                    <a:pt x="3977" y="2316"/>
                  </a:cubicBezTo>
                  <a:cubicBezTo>
                    <a:pt x="4127" y="2266"/>
                    <a:pt x="4211" y="2132"/>
                    <a:pt x="4211" y="1965"/>
                  </a:cubicBezTo>
                  <a:cubicBezTo>
                    <a:pt x="4194" y="1815"/>
                    <a:pt x="4144" y="1681"/>
                    <a:pt x="4061" y="1547"/>
                  </a:cubicBezTo>
                  <a:cubicBezTo>
                    <a:pt x="3739" y="985"/>
                    <a:pt x="3263" y="468"/>
                    <a:pt x="2647" y="266"/>
                  </a:cubicBezTo>
                  <a:lnTo>
                    <a:pt x="2647" y="266"/>
                  </a:lnTo>
                  <a:cubicBezTo>
                    <a:pt x="2498" y="106"/>
                    <a:pt x="2301" y="10"/>
                    <a:pt x="2072" y="10"/>
                  </a:cubicBezTo>
                  <a:cubicBezTo>
                    <a:pt x="2011" y="4"/>
                    <a:pt x="1949" y="1"/>
                    <a:pt x="18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48" name="Google Shape;3898;p60"/>
            <p:cNvSpPr/>
            <p:nvPr/>
          </p:nvSpPr>
          <p:spPr>
            <a:xfrm>
              <a:off x="2800013" y="1345137"/>
              <a:ext cx="71792" cy="167942"/>
            </a:xfrm>
            <a:custGeom>
              <a:avLst/>
              <a:gdLst/>
              <a:ahLst/>
              <a:cxnLst/>
              <a:rect l="l" t="t" r="r" b="b"/>
              <a:pathLst>
                <a:path w="2240" h="5240" extrusionOk="0">
                  <a:moveTo>
                    <a:pt x="1103" y="1"/>
                  </a:moveTo>
                  <a:lnTo>
                    <a:pt x="334" y="585"/>
                  </a:lnTo>
                  <a:cubicBezTo>
                    <a:pt x="652" y="1137"/>
                    <a:pt x="652" y="1805"/>
                    <a:pt x="351" y="2373"/>
                  </a:cubicBezTo>
                  <a:cubicBezTo>
                    <a:pt x="234" y="2523"/>
                    <a:pt x="151" y="2707"/>
                    <a:pt x="67" y="2874"/>
                  </a:cubicBezTo>
                  <a:cubicBezTo>
                    <a:pt x="0" y="3058"/>
                    <a:pt x="50" y="3275"/>
                    <a:pt x="184" y="3409"/>
                  </a:cubicBezTo>
                  <a:cubicBezTo>
                    <a:pt x="284" y="3493"/>
                    <a:pt x="435" y="3526"/>
                    <a:pt x="451" y="3643"/>
                  </a:cubicBezTo>
                  <a:cubicBezTo>
                    <a:pt x="451" y="3693"/>
                    <a:pt x="451" y="3760"/>
                    <a:pt x="418" y="3810"/>
                  </a:cubicBezTo>
                  <a:cubicBezTo>
                    <a:pt x="334" y="4044"/>
                    <a:pt x="318" y="4311"/>
                    <a:pt x="384" y="4545"/>
                  </a:cubicBezTo>
                  <a:cubicBezTo>
                    <a:pt x="418" y="4796"/>
                    <a:pt x="585" y="4996"/>
                    <a:pt x="819" y="5080"/>
                  </a:cubicBezTo>
                  <a:cubicBezTo>
                    <a:pt x="967" y="5142"/>
                    <a:pt x="1060" y="5240"/>
                    <a:pt x="1261" y="5240"/>
                  </a:cubicBezTo>
                  <a:cubicBezTo>
                    <a:pt x="1331" y="5240"/>
                    <a:pt x="1416" y="5227"/>
                    <a:pt x="1521" y="5197"/>
                  </a:cubicBezTo>
                  <a:cubicBezTo>
                    <a:pt x="2239" y="5013"/>
                    <a:pt x="1988" y="3409"/>
                    <a:pt x="1922" y="2674"/>
                  </a:cubicBezTo>
                  <a:cubicBezTo>
                    <a:pt x="1855" y="1939"/>
                    <a:pt x="1504" y="619"/>
                    <a:pt x="1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49" name="Google Shape;3899;p60"/>
            <p:cNvSpPr/>
            <p:nvPr/>
          </p:nvSpPr>
          <p:spPr>
            <a:xfrm>
              <a:off x="2736298" y="1510066"/>
              <a:ext cx="102304" cy="96470"/>
            </a:xfrm>
            <a:custGeom>
              <a:avLst/>
              <a:gdLst/>
              <a:ahLst/>
              <a:cxnLst/>
              <a:rect l="l" t="t" r="r" b="b"/>
              <a:pathLst>
                <a:path w="3192" h="3010" extrusionOk="0">
                  <a:moveTo>
                    <a:pt x="2022" y="1"/>
                  </a:moveTo>
                  <a:lnTo>
                    <a:pt x="685" y="485"/>
                  </a:lnTo>
                  <a:cubicBezTo>
                    <a:pt x="685" y="485"/>
                    <a:pt x="1" y="3010"/>
                    <a:pt x="358" y="3010"/>
                  </a:cubicBezTo>
                  <a:cubicBezTo>
                    <a:pt x="376" y="3010"/>
                    <a:pt x="395" y="3004"/>
                    <a:pt x="418" y="2992"/>
                  </a:cubicBezTo>
                  <a:cubicBezTo>
                    <a:pt x="885" y="2708"/>
                    <a:pt x="3191" y="886"/>
                    <a:pt x="3191" y="886"/>
                  </a:cubicBezTo>
                  <a:lnTo>
                    <a:pt x="2022" y="1"/>
                  </a:ln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50" name="Google Shape;3900;p60"/>
            <p:cNvSpPr/>
            <p:nvPr/>
          </p:nvSpPr>
          <p:spPr>
            <a:xfrm>
              <a:off x="2497974" y="1619741"/>
              <a:ext cx="390946" cy="174576"/>
            </a:xfrm>
            <a:custGeom>
              <a:avLst/>
              <a:gdLst/>
              <a:ahLst/>
              <a:cxnLst/>
              <a:rect l="l" t="t" r="r" b="b"/>
              <a:pathLst>
                <a:path w="12198" h="5447" extrusionOk="0">
                  <a:moveTo>
                    <a:pt x="2740" y="1"/>
                  </a:moveTo>
                  <a:cubicBezTo>
                    <a:pt x="2706" y="1"/>
                    <a:pt x="2671" y="12"/>
                    <a:pt x="2640" y="37"/>
                  </a:cubicBezTo>
                  <a:cubicBezTo>
                    <a:pt x="2540" y="121"/>
                    <a:pt x="2457" y="472"/>
                    <a:pt x="2540" y="906"/>
                  </a:cubicBezTo>
                  <a:cubicBezTo>
                    <a:pt x="2540" y="923"/>
                    <a:pt x="2540" y="923"/>
                    <a:pt x="2540" y="923"/>
                  </a:cubicBezTo>
                  <a:cubicBezTo>
                    <a:pt x="2560" y="1059"/>
                    <a:pt x="2529" y="1110"/>
                    <a:pt x="2469" y="1110"/>
                  </a:cubicBezTo>
                  <a:cubicBezTo>
                    <a:pt x="2332" y="1110"/>
                    <a:pt x="2045" y="839"/>
                    <a:pt x="1905" y="722"/>
                  </a:cubicBezTo>
                  <a:cubicBezTo>
                    <a:pt x="1724" y="558"/>
                    <a:pt x="1140" y="70"/>
                    <a:pt x="1025" y="70"/>
                  </a:cubicBezTo>
                  <a:cubicBezTo>
                    <a:pt x="1023" y="70"/>
                    <a:pt x="1021" y="71"/>
                    <a:pt x="1020" y="71"/>
                  </a:cubicBezTo>
                  <a:cubicBezTo>
                    <a:pt x="886" y="104"/>
                    <a:pt x="886" y="255"/>
                    <a:pt x="1070" y="422"/>
                  </a:cubicBezTo>
                  <a:cubicBezTo>
                    <a:pt x="1270" y="589"/>
                    <a:pt x="1805" y="1123"/>
                    <a:pt x="1705" y="1224"/>
                  </a:cubicBezTo>
                  <a:cubicBezTo>
                    <a:pt x="1700" y="1229"/>
                    <a:pt x="1693" y="1232"/>
                    <a:pt x="1684" y="1232"/>
                  </a:cubicBezTo>
                  <a:cubicBezTo>
                    <a:pt x="1524" y="1232"/>
                    <a:pt x="686" y="438"/>
                    <a:pt x="686" y="438"/>
                  </a:cubicBezTo>
                  <a:cubicBezTo>
                    <a:pt x="686" y="438"/>
                    <a:pt x="571" y="304"/>
                    <a:pt x="474" y="304"/>
                  </a:cubicBezTo>
                  <a:cubicBezTo>
                    <a:pt x="448" y="304"/>
                    <a:pt x="423" y="313"/>
                    <a:pt x="401" y="338"/>
                  </a:cubicBezTo>
                  <a:cubicBezTo>
                    <a:pt x="201" y="522"/>
                    <a:pt x="1270" y="1391"/>
                    <a:pt x="1371" y="1458"/>
                  </a:cubicBezTo>
                  <a:cubicBezTo>
                    <a:pt x="1422" y="1509"/>
                    <a:pt x="1385" y="1580"/>
                    <a:pt x="1327" y="1580"/>
                  </a:cubicBezTo>
                  <a:cubicBezTo>
                    <a:pt x="1309" y="1580"/>
                    <a:pt x="1290" y="1573"/>
                    <a:pt x="1270" y="1558"/>
                  </a:cubicBezTo>
                  <a:cubicBezTo>
                    <a:pt x="1211" y="1513"/>
                    <a:pt x="524" y="842"/>
                    <a:pt x="236" y="842"/>
                  </a:cubicBezTo>
                  <a:cubicBezTo>
                    <a:pt x="201" y="842"/>
                    <a:pt x="172" y="851"/>
                    <a:pt x="151" y="873"/>
                  </a:cubicBezTo>
                  <a:cubicBezTo>
                    <a:pt x="0" y="1023"/>
                    <a:pt x="1020" y="1575"/>
                    <a:pt x="1103" y="1859"/>
                  </a:cubicBezTo>
                  <a:cubicBezTo>
                    <a:pt x="1116" y="1898"/>
                    <a:pt x="1108" y="1915"/>
                    <a:pt x="1086" y="1915"/>
                  </a:cubicBezTo>
                  <a:cubicBezTo>
                    <a:pt x="973" y="1915"/>
                    <a:pt x="468" y="1472"/>
                    <a:pt x="272" y="1472"/>
                  </a:cubicBezTo>
                  <a:cubicBezTo>
                    <a:pt x="250" y="1472"/>
                    <a:pt x="231" y="1478"/>
                    <a:pt x="218" y="1491"/>
                  </a:cubicBezTo>
                  <a:cubicBezTo>
                    <a:pt x="168" y="1558"/>
                    <a:pt x="134" y="1608"/>
                    <a:pt x="669" y="1976"/>
                  </a:cubicBezTo>
                  <a:cubicBezTo>
                    <a:pt x="1120" y="2260"/>
                    <a:pt x="1571" y="2527"/>
                    <a:pt x="2039" y="2761"/>
                  </a:cubicBezTo>
                  <a:lnTo>
                    <a:pt x="2106" y="2778"/>
                  </a:lnTo>
                  <a:cubicBezTo>
                    <a:pt x="2106" y="2778"/>
                    <a:pt x="5784" y="5447"/>
                    <a:pt x="8386" y="5447"/>
                  </a:cubicBezTo>
                  <a:cubicBezTo>
                    <a:pt x="9167" y="5447"/>
                    <a:pt x="9851" y="5207"/>
                    <a:pt x="10310" y="4582"/>
                  </a:cubicBezTo>
                  <a:cubicBezTo>
                    <a:pt x="11011" y="3646"/>
                    <a:pt x="11646" y="2661"/>
                    <a:pt x="12198" y="1625"/>
                  </a:cubicBezTo>
                  <a:lnTo>
                    <a:pt x="9842" y="505"/>
                  </a:lnTo>
                  <a:cubicBezTo>
                    <a:pt x="9842" y="505"/>
                    <a:pt x="8275" y="2978"/>
                    <a:pt x="7894" y="2978"/>
                  </a:cubicBezTo>
                  <a:cubicBezTo>
                    <a:pt x="7892" y="2978"/>
                    <a:pt x="7889" y="2978"/>
                    <a:pt x="7887" y="2978"/>
                  </a:cubicBezTo>
                  <a:cubicBezTo>
                    <a:pt x="5899" y="2828"/>
                    <a:pt x="3927" y="1809"/>
                    <a:pt x="3225" y="1424"/>
                  </a:cubicBezTo>
                  <a:cubicBezTo>
                    <a:pt x="3175" y="1341"/>
                    <a:pt x="3108" y="1224"/>
                    <a:pt x="3025" y="1073"/>
                  </a:cubicBezTo>
                  <a:cubicBezTo>
                    <a:pt x="2975" y="956"/>
                    <a:pt x="2924" y="823"/>
                    <a:pt x="2908" y="689"/>
                  </a:cubicBezTo>
                  <a:cubicBezTo>
                    <a:pt x="2874" y="555"/>
                    <a:pt x="2874" y="405"/>
                    <a:pt x="2874" y="255"/>
                  </a:cubicBezTo>
                  <a:cubicBezTo>
                    <a:pt x="2874" y="238"/>
                    <a:pt x="2874" y="221"/>
                    <a:pt x="2891" y="221"/>
                  </a:cubicBezTo>
                  <a:cubicBezTo>
                    <a:pt x="2891" y="188"/>
                    <a:pt x="2891" y="171"/>
                    <a:pt x="2891" y="154"/>
                  </a:cubicBezTo>
                  <a:cubicBezTo>
                    <a:pt x="2891" y="61"/>
                    <a:pt x="2818" y="1"/>
                    <a:pt x="2740" y="1"/>
                  </a:cubicBez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51" name="Google Shape;3901;p60"/>
            <p:cNvSpPr/>
            <p:nvPr/>
          </p:nvSpPr>
          <p:spPr>
            <a:xfrm>
              <a:off x="1321451" y="2568229"/>
              <a:ext cx="119995" cy="52883"/>
            </a:xfrm>
            <a:custGeom>
              <a:avLst/>
              <a:gdLst/>
              <a:ahLst/>
              <a:cxnLst/>
              <a:rect l="l" t="t" r="r" b="b"/>
              <a:pathLst>
                <a:path w="3744" h="1650" extrusionOk="0">
                  <a:moveTo>
                    <a:pt x="2006" y="1"/>
                  </a:moveTo>
                  <a:lnTo>
                    <a:pt x="1" y="17"/>
                  </a:lnTo>
                  <a:lnTo>
                    <a:pt x="1" y="1588"/>
                  </a:lnTo>
                  <a:lnTo>
                    <a:pt x="118" y="1605"/>
                  </a:lnTo>
                  <a:cubicBezTo>
                    <a:pt x="451" y="1615"/>
                    <a:pt x="1416" y="1649"/>
                    <a:pt x="2211" y="1649"/>
                  </a:cubicBezTo>
                  <a:cubicBezTo>
                    <a:pt x="2732" y="1649"/>
                    <a:pt x="3180" y="1634"/>
                    <a:pt x="3326" y="1588"/>
                  </a:cubicBezTo>
                  <a:cubicBezTo>
                    <a:pt x="3743" y="1454"/>
                    <a:pt x="2022" y="1087"/>
                    <a:pt x="2022" y="1087"/>
                  </a:cubicBezTo>
                  <a:lnTo>
                    <a:pt x="200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52" name="Google Shape;3902;p60"/>
            <p:cNvSpPr/>
            <p:nvPr/>
          </p:nvSpPr>
          <p:spPr>
            <a:xfrm>
              <a:off x="1320393" y="2616977"/>
              <a:ext cx="109803" cy="2179"/>
            </a:xfrm>
            <a:custGeom>
              <a:avLst/>
              <a:gdLst/>
              <a:ahLst/>
              <a:cxnLst/>
              <a:rect l="l" t="t" r="r" b="b"/>
              <a:pathLst>
                <a:path w="3426" h="68" extrusionOk="0">
                  <a:moveTo>
                    <a:pt x="3392" y="0"/>
                  </a:moveTo>
                  <a:lnTo>
                    <a:pt x="3292" y="17"/>
                  </a:lnTo>
                  <a:lnTo>
                    <a:pt x="3392" y="17"/>
                  </a:lnTo>
                  <a:cubicBezTo>
                    <a:pt x="3392" y="17"/>
                    <a:pt x="3409" y="17"/>
                    <a:pt x="3426" y="0"/>
                  </a:cubicBezTo>
                  <a:close/>
                  <a:moveTo>
                    <a:pt x="0" y="17"/>
                  </a:moveTo>
                  <a:cubicBezTo>
                    <a:pt x="17" y="17"/>
                    <a:pt x="17" y="17"/>
                    <a:pt x="34" y="34"/>
                  </a:cubicBezTo>
                  <a:lnTo>
                    <a:pt x="134" y="34"/>
                  </a:lnTo>
                  <a:lnTo>
                    <a:pt x="502" y="50"/>
                  </a:lnTo>
                  <a:cubicBezTo>
                    <a:pt x="802" y="50"/>
                    <a:pt x="1237" y="67"/>
                    <a:pt x="1705" y="67"/>
                  </a:cubicBezTo>
                  <a:cubicBezTo>
                    <a:pt x="2189" y="67"/>
                    <a:pt x="2607" y="50"/>
                    <a:pt x="2924" y="34"/>
                  </a:cubicBezTo>
                  <a:lnTo>
                    <a:pt x="3292" y="17"/>
                  </a:lnTo>
                  <a:lnTo>
                    <a:pt x="2924" y="17"/>
                  </a:lnTo>
                  <a:cubicBezTo>
                    <a:pt x="2607" y="34"/>
                    <a:pt x="2189" y="34"/>
                    <a:pt x="1705" y="34"/>
                  </a:cubicBezTo>
                  <a:lnTo>
                    <a:pt x="502" y="34"/>
                  </a:lnTo>
                  <a:lnTo>
                    <a:pt x="134" y="1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53" name="Google Shape;3903;p60"/>
            <p:cNvSpPr/>
            <p:nvPr/>
          </p:nvSpPr>
          <p:spPr>
            <a:xfrm>
              <a:off x="1407152" y="2608932"/>
              <a:ext cx="6442" cy="10224"/>
            </a:xfrm>
            <a:custGeom>
              <a:avLst/>
              <a:gdLst/>
              <a:ahLst/>
              <a:cxnLst/>
              <a:rect l="l" t="t" r="r" b="b"/>
              <a:pathLst>
                <a:path w="201" h="319" extrusionOk="0">
                  <a:moveTo>
                    <a:pt x="201" y="1"/>
                  </a:moveTo>
                  <a:cubicBezTo>
                    <a:pt x="84" y="51"/>
                    <a:pt x="0" y="184"/>
                    <a:pt x="0" y="318"/>
                  </a:cubicBezTo>
                  <a:cubicBezTo>
                    <a:pt x="17" y="251"/>
                    <a:pt x="50" y="201"/>
                    <a:pt x="67" y="134"/>
                  </a:cubicBezTo>
                  <a:cubicBezTo>
                    <a:pt x="117" y="84"/>
                    <a:pt x="151" y="34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54" name="Google Shape;3904;p60"/>
            <p:cNvSpPr/>
            <p:nvPr/>
          </p:nvSpPr>
          <p:spPr>
            <a:xfrm>
              <a:off x="1387858" y="2604125"/>
              <a:ext cx="3782" cy="5384"/>
            </a:xfrm>
            <a:custGeom>
              <a:avLst/>
              <a:gdLst/>
              <a:ahLst/>
              <a:cxnLst/>
              <a:rect l="l" t="t" r="r" b="b"/>
              <a:pathLst>
                <a:path w="118" h="168" extrusionOk="0">
                  <a:moveTo>
                    <a:pt x="118" y="0"/>
                  </a:moveTo>
                  <a:cubicBezTo>
                    <a:pt x="118" y="0"/>
                    <a:pt x="84" y="34"/>
                    <a:pt x="51" y="84"/>
                  </a:cubicBezTo>
                  <a:cubicBezTo>
                    <a:pt x="34" y="117"/>
                    <a:pt x="1" y="167"/>
                    <a:pt x="17" y="167"/>
                  </a:cubicBezTo>
                  <a:cubicBezTo>
                    <a:pt x="17" y="167"/>
                    <a:pt x="51" y="134"/>
                    <a:pt x="84" y="84"/>
                  </a:cubicBezTo>
                  <a:cubicBezTo>
                    <a:pt x="101" y="50"/>
                    <a:pt x="118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55" name="Google Shape;3905;p60"/>
            <p:cNvSpPr/>
            <p:nvPr/>
          </p:nvSpPr>
          <p:spPr>
            <a:xfrm>
              <a:off x="1383051" y="2603035"/>
              <a:ext cx="4295" cy="3782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117" y="1"/>
                  </a:moveTo>
                  <a:cubicBezTo>
                    <a:pt x="117" y="1"/>
                    <a:pt x="84" y="18"/>
                    <a:pt x="50" y="51"/>
                  </a:cubicBezTo>
                  <a:cubicBezTo>
                    <a:pt x="17" y="84"/>
                    <a:pt x="0" y="118"/>
                    <a:pt x="0" y="118"/>
                  </a:cubicBezTo>
                  <a:cubicBezTo>
                    <a:pt x="0" y="118"/>
                    <a:pt x="34" y="101"/>
                    <a:pt x="67" y="68"/>
                  </a:cubicBezTo>
                  <a:cubicBezTo>
                    <a:pt x="100" y="34"/>
                    <a:pt x="134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56" name="Google Shape;3906;p60"/>
            <p:cNvSpPr/>
            <p:nvPr/>
          </p:nvSpPr>
          <p:spPr>
            <a:xfrm>
              <a:off x="1378756" y="2596080"/>
              <a:ext cx="7532" cy="1314"/>
            </a:xfrm>
            <a:custGeom>
              <a:avLst/>
              <a:gdLst/>
              <a:ahLst/>
              <a:cxnLst/>
              <a:rect l="l" t="t" r="r" b="b"/>
              <a:pathLst>
                <a:path w="235" h="41" extrusionOk="0">
                  <a:moveTo>
                    <a:pt x="1" y="1"/>
                  </a:moveTo>
                  <a:cubicBezTo>
                    <a:pt x="37" y="28"/>
                    <a:pt x="79" y="41"/>
                    <a:pt x="123" y="41"/>
                  </a:cubicBezTo>
                  <a:cubicBezTo>
                    <a:pt x="159" y="41"/>
                    <a:pt x="197" y="32"/>
                    <a:pt x="234" y="17"/>
                  </a:cubicBezTo>
                  <a:cubicBezTo>
                    <a:pt x="151" y="17"/>
                    <a:pt x="67" y="1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57" name="Google Shape;3907;p60"/>
            <p:cNvSpPr/>
            <p:nvPr/>
          </p:nvSpPr>
          <p:spPr>
            <a:xfrm>
              <a:off x="1390550" y="2598003"/>
              <a:ext cx="12339" cy="7211"/>
            </a:xfrm>
            <a:custGeom>
              <a:avLst/>
              <a:gdLst/>
              <a:ahLst/>
              <a:cxnLst/>
              <a:rect l="l" t="t" r="r" b="b"/>
              <a:pathLst>
                <a:path w="385" h="225" extrusionOk="0">
                  <a:moveTo>
                    <a:pt x="259" y="28"/>
                  </a:moveTo>
                  <a:cubicBezTo>
                    <a:pt x="284" y="28"/>
                    <a:pt x="309" y="33"/>
                    <a:pt x="334" y="41"/>
                  </a:cubicBezTo>
                  <a:cubicBezTo>
                    <a:pt x="368" y="58"/>
                    <a:pt x="351" y="74"/>
                    <a:pt x="334" y="91"/>
                  </a:cubicBezTo>
                  <a:cubicBezTo>
                    <a:pt x="301" y="108"/>
                    <a:pt x="284" y="124"/>
                    <a:pt x="251" y="124"/>
                  </a:cubicBezTo>
                  <a:cubicBezTo>
                    <a:pt x="217" y="141"/>
                    <a:pt x="167" y="158"/>
                    <a:pt x="117" y="158"/>
                  </a:cubicBezTo>
                  <a:cubicBezTo>
                    <a:pt x="85" y="166"/>
                    <a:pt x="57" y="170"/>
                    <a:pt x="37" y="172"/>
                  </a:cubicBezTo>
                  <a:lnTo>
                    <a:pt x="37" y="172"/>
                  </a:lnTo>
                  <a:cubicBezTo>
                    <a:pt x="47" y="148"/>
                    <a:pt x="57" y="128"/>
                    <a:pt x="67" y="108"/>
                  </a:cubicBezTo>
                  <a:cubicBezTo>
                    <a:pt x="100" y="74"/>
                    <a:pt x="151" y="41"/>
                    <a:pt x="184" y="41"/>
                  </a:cubicBezTo>
                  <a:cubicBezTo>
                    <a:pt x="209" y="33"/>
                    <a:pt x="234" y="28"/>
                    <a:pt x="259" y="28"/>
                  </a:cubicBezTo>
                  <a:close/>
                  <a:moveTo>
                    <a:pt x="252" y="1"/>
                  </a:moveTo>
                  <a:cubicBezTo>
                    <a:pt x="181" y="1"/>
                    <a:pt x="112" y="34"/>
                    <a:pt x="67" y="91"/>
                  </a:cubicBezTo>
                  <a:cubicBezTo>
                    <a:pt x="34" y="124"/>
                    <a:pt x="34" y="157"/>
                    <a:pt x="18" y="174"/>
                  </a:cubicBezTo>
                  <a:lnTo>
                    <a:pt x="18" y="174"/>
                  </a:lnTo>
                  <a:cubicBezTo>
                    <a:pt x="6" y="175"/>
                    <a:pt x="0" y="175"/>
                    <a:pt x="0" y="175"/>
                  </a:cubicBezTo>
                  <a:cubicBezTo>
                    <a:pt x="5" y="177"/>
                    <a:pt x="11" y="179"/>
                    <a:pt x="17" y="181"/>
                  </a:cubicBezTo>
                  <a:lnTo>
                    <a:pt x="17" y="181"/>
                  </a:lnTo>
                  <a:cubicBezTo>
                    <a:pt x="17" y="196"/>
                    <a:pt x="17" y="210"/>
                    <a:pt x="17" y="225"/>
                  </a:cubicBezTo>
                  <a:cubicBezTo>
                    <a:pt x="22" y="210"/>
                    <a:pt x="27" y="197"/>
                    <a:pt x="32" y="185"/>
                  </a:cubicBezTo>
                  <a:lnTo>
                    <a:pt x="32" y="185"/>
                  </a:lnTo>
                  <a:cubicBezTo>
                    <a:pt x="41" y="186"/>
                    <a:pt x="51" y="187"/>
                    <a:pt x="61" y="187"/>
                  </a:cubicBezTo>
                  <a:cubicBezTo>
                    <a:pt x="84" y="187"/>
                    <a:pt x="109" y="183"/>
                    <a:pt x="134" y="175"/>
                  </a:cubicBezTo>
                  <a:cubicBezTo>
                    <a:pt x="167" y="175"/>
                    <a:pt x="217" y="158"/>
                    <a:pt x="268" y="141"/>
                  </a:cubicBezTo>
                  <a:cubicBezTo>
                    <a:pt x="284" y="141"/>
                    <a:pt x="318" y="124"/>
                    <a:pt x="351" y="124"/>
                  </a:cubicBezTo>
                  <a:cubicBezTo>
                    <a:pt x="351" y="108"/>
                    <a:pt x="368" y="91"/>
                    <a:pt x="368" y="74"/>
                  </a:cubicBezTo>
                  <a:cubicBezTo>
                    <a:pt x="384" y="58"/>
                    <a:pt x="368" y="41"/>
                    <a:pt x="351" y="24"/>
                  </a:cubicBezTo>
                  <a:cubicBezTo>
                    <a:pt x="319" y="8"/>
                    <a:pt x="285" y="1"/>
                    <a:pt x="2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58" name="Google Shape;3908;p60"/>
            <p:cNvSpPr/>
            <p:nvPr/>
          </p:nvSpPr>
          <p:spPr>
            <a:xfrm>
              <a:off x="1385711" y="2596080"/>
              <a:ext cx="6474" cy="8077"/>
            </a:xfrm>
            <a:custGeom>
              <a:avLst/>
              <a:gdLst/>
              <a:ahLst/>
              <a:cxnLst/>
              <a:rect l="l" t="t" r="r" b="b"/>
              <a:pathLst>
                <a:path w="202" h="252" extrusionOk="0">
                  <a:moveTo>
                    <a:pt x="51" y="1"/>
                  </a:moveTo>
                  <a:cubicBezTo>
                    <a:pt x="17" y="1"/>
                    <a:pt x="1" y="34"/>
                    <a:pt x="17" y="51"/>
                  </a:cubicBezTo>
                  <a:cubicBezTo>
                    <a:pt x="17" y="84"/>
                    <a:pt x="17" y="101"/>
                    <a:pt x="34" y="118"/>
                  </a:cubicBezTo>
                  <a:cubicBezTo>
                    <a:pt x="51" y="151"/>
                    <a:pt x="68" y="168"/>
                    <a:pt x="101" y="201"/>
                  </a:cubicBezTo>
                  <a:cubicBezTo>
                    <a:pt x="118" y="218"/>
                    <a:pt x="134" y="235"/>
                    <a:pt x="168" y="251"/>
                  </a:cubicBezTo>
                  <a:cubicBezTo>
                    <a:pt x="168" y="235"/>
                    <a:pt x="151" y="218"/>
                    <a:pt x="101" y="184"/>
                  </a:cubicBezTo>
                  <a:cubicBezTo>
                    <a:pt x="84" y="151"/>
                    <a:pt x="68" y="134"/>
                    <a:pt x="51" y="101"/>
                  </a:cubicBezTo>
                  <a:cubicBezTo>
                    <a:pt x="34" y="84"/>
                    <a:pt x="17" y="34"/>
                    <a:pt x="51" y="17"/>
                  </a:cubicBezTo>
                  <a:cubicBezTo>
                    <a:pt x="84" y="17"/>
                    <a:pt x="118" y="51"/>
                    <a:pt x="134" y="84"/>
                  </a:cubicBezTo>
                  <a:cubicBezTo>
                    <a:pt x="151" y="101"/>
                    <a:pt x="168" y="134"/>
                    <a:pt x="185" y="168"/>
                  </a:cubicBezTo>
                  <a:cubicBezTo>
                    <a:pt x="185" y="184"/>
                    <a:pt x="185" y="218"/>
                    <a:pt x="185" y="251"/>
                  </a:cubicBezTo>
                  <a:cubicBezTo>
                    <a:pt x="201" y="218"/>
                    <a:pt x="201" y="184"/>
                    <a:pt x="201" y="151"/>
                  </a:cubicBezTo>
                  <a:cubicBezTo>
                    <a:pt x="185" y="118"/>
                    <a:pt x="185" y="84"/>
                    <a:pt x="151" y="67"/>
                  </a:cubicBezTo>
                  <a:cubicBezTo>
                    <a:pt x="134" y="17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59" name="Google Shape;3909;p60"/>
            <p:cNvSpPr/>
            <p:nvPr/>
          </p:nvSpPr>
          <p:spPr>
            <a:xfrm>
              <a:off x="1321451" y="2599285"/>
              <a:ext cx="23076" cy="18781"/>
            </a:xfrm>
            <a:custGeom>
              <a:avLst/>
              <a:gdLst/>
              <a:ahLst/>
              <a:cxnLst/>
              <a:rect l="l" t="t" r="r" b="b"/>
              <a:pathLst>
                <a:path w="720" h="586" extrusionOk="0">
                  <a:moveTo>
                    <a:pt x="151" y="1"/>
                  </a:moveTo>
                  <a:cubicBezTo>
                    <a:pt x="118" y="1"/>
                    <a:pt x="84" y="1"/>
                    <a:pt x="51" y="18"/>
                  </a:cubicBezTo>
                  <a:lnTo>
                    <a:pt x="1" y="18"/>
                  </a:lnTo>
                  <a:cubicBezTo>
                    <a:pt x="1" y="26"/>
                    <a:pt x="17" y="26"/>
                    <a:pt x="45" y="26"/>
                  </a:cubicBezTo>
                  <a:cubicBezTo>
                    <a:pt x="72" y="26"/>
                    <a:pt x="109" y="26"/>
                    <a:pt x="151" y="34"/>
                  </a:cubicBezTo>
                  <a:cubicBezTo>
                    <a:pt x="402" y="51"/>
                    <a:pt x="602" y="218"/>
                    <a:pt x="686" y="452"/>
                  </a:cubicBezTo>
                  <a:cubicBezTo>
                    <a:pt x="719" y="536"/>
                    <a:pt x="719" y="586"/>
                    <a:pt x="719" y="586"/>
                  </a:cubicBezTo>
                  <a:cubicBezTo>
                    <a:pt x="719" y="569"/>
                    <a:pt x="719" y="552"/>
                    <a:pt x="719" y="552"/>
                  </a:cubicBezTo>
                  <a:cubicBezTo>
                    <a:pt x="719" y="502"/>
                    <a:pt x="703" y="469"/>
                    <a:pt x="703" y="435"/>
                  </a:cubicBezTo>
                  <a:cubicBezTo>
                    <a:pt x="619" y="201"/>
                    <a:pt x="402" y="18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60" name="Google Shape;3910;p60"/>
            <p:cNvSpPr/>
            <p:nvPr/>
          </p:nvSpPr>
          <p:spPr>
            <a:xfrm>
              <a:off x="1327348" y="2573068"/>
              <a:ext cx="1090" cy="26794"/>
            </a:xfrm>
            <a:custGeom>
              <a:avLst/>
              <a:gdLst/>
              <a:ahLst/>
              <a:cxnLst/>
              <a:rect l="l" t="t" r="r" b="b"/>
              <a:pathLst>
                <a:path w="34" h="836" extrusionOk="0">
                  <a:moveTo>
                    <a:pt x="17" y="0"/>
                  </a:moveTo>
                  <a:cubicBezTo>
                    <a:pt x="17" y="134"/>
                    <a:pt x="1" y="284"/>
                    <a:pt x="17" y="418"/>
                  </a:cubicBezTo>
                  <a:cubicBezTo>
                    <a:pt x="1" y="552"/>
                    <a:pt x="1" y="685"/>
                    <a:pt x="17" y="836"/>
                  </a:cubicBezTo>
                  <a:cubicBezTo>
                    <a:pt x="34" y="552"/>
                    <a:pt x="34" y="284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61" name="Google Shape;3911;p60"/>
            <p:cNvSpPr/>
            <p:nvPr/>
          </p:nvSpPr>
          <p:spPr>
            <a:xfrm>
              <a:off x="1352507" y="2612137"/>
              <a:ext cx="19326" cy="833"/>
            </a:xfrm>
            <a:custGeom>
              <a:avLst/>
              <a:gdLst/>
              <a:ahLst/>
              <a:cxnLst/>
              <a:rect l="l" t="t" r="r" b="b"/>
              <a:pathLst>
                <a:path w="603" h="26" extrusionOk="0">
                  <a:moveTo>
                    <a:pt x="1" y="1"/>
                  </a:moveTo>
                  <a:cubicBezTo>
                    <a:pt x="101" y="18"/>
                    <a:pt x="201" y="26"/>
                    <a:pt x="302" y="26"/>
                  </a:cubicBezTo>
                  <a:cubicBezTo>
                    <a:pt x="402" y="26"/>
                    <a:pt x="502" y="18"/>
                    <a:pt x="6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62" name="Google Shape;3912;p60"/>
            <p:cNvSpPr/>
            <p:nvPr/>
          </p:nvSpPr>
          <p:spPr>
            <a:xfrm>
              <a:off x="1340200" y="2612137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1" y="1"/>
                  </a:moveTo>
                  <a:cubicBezTo>
                    <a:pt x="1" y="1"/>
                    <a:pt x="1" y="34"/>
                    <a:pt x="17" y="68"/>
                  </a:cubicBezTo>
                  <a:cubicBezTo>
                    <a:pt x="34" y="84"/>
                    <a:pt x="51" y="118"/>
                    <a:pt x="51" y="118"/>
                  </a:cubicBezTo>
                  <a:cubicBezTo>
                    <a:pt x="51" y="118"/>
                    <a:pt x="67" y="84"/>
                    <a:pt x="51" y="51"/>
                  </a:cubicBezTo>
                  <a:cubicBezTo>
                    <a:pt x="34" y="1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63" name="Google Shape;3913;p60"/>
            <p:cNvSpPr/>
            <p:nvPr/>
          </p:nvSpPr>
          <p:spPr>
            <a:xfrm>
              <a:off x="1335392" y="2606272"/>
              <a:ext cx="2692" cy="2692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0" y="0"/>
                  </a:moveTo>
                  <a:cubicBezTo>
                    <a:pt x="0" y="0"/>
                    <a:pt x="0" y="33"/>
                    <a:pt x="34" y="50"/>
                  </a:cubicBezTo>
                  <a:cubicBezTo>
                    <a:pt x="50" y="67"/>
                    <a:pt x="67" y="84"/>
                    <a:pt x="67" y="84"/>
                  </a:cubicBezTo>
                  <a:cubicBezTo>
                    <a:pt x="84" y="67"/>
                    <a:pt x="67" y="50"/>
                    <a:pt x="50" y="33"/>
                  </a:cubicBezTo>
                  <a:cubicBezTo>
                    <a:pt x="17" y="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64" name="Google Shape;3914;p60"/>
            <p:cNvSpPr/>
            <p:nvPr/>
          </p:nvSpPr>
          <p:spPr>
            <a:xfrm>
              <a:off x="1328406" y="2603356"/>
              <a:ext cx="3782" cy="1538"/>
            </a:xfrm>
            <a:custGeom>
              <a:avLst/>
              <a:gdLst/>
              <a:ahLst/>
              <a:cxnLst/>
              <a:rect l="l" t="t" r="r" b="b"/>
              <a:pathLst>
                <a:path w="118" h="48" extrusionOk="0">
                  <a:moveTo>
                    <a:pt x="36" y="0"/>
                  </a:moveTo>
                  <a:cubicBezTo>
                    <a:pt x="16" y="0"/>
                    <a:pt x="1" y="8"/>
                    <a:pt x="1" y="8"/>
                  </a:cubicBezTo>
                  <a:cubicBezTo>
                    <a:pt x="1" y="8"/>
                    <a:pt x="34" y="8"/>
                    <a:pt x="68" y="24"/>
                  </a:cubicBezTo>
                  <a:cubicBezTo>
                    <a:pt x="80" y="36"/>
                    <a:pt x="100" y="48"/>
                    <a:pt x="111" y="48"/>
                  </a:cubicBezTo>
                  <a:cubicBezTo>
                    <a:pt x="115" y="48"/>
                    <a:pt x="118" y="46"/>
                    <a:pt x="118" y="41"/>
                  </a:cubicBezTo>
                  <a:cubicBezTo>
                    <a:pt x="118" y="41"/>
                    <a:pt x="101" y="8"/>
                    <a:pt x="68" y="8"/>
                  </a:cubicBezTo>
                  <a:cubicBezTo>
                    <a:pt x="57" y="2"/>
                    <a:pt x="46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65" name="Google Shape;3915;p60"/>
            <p:cNvSpPr/>
            <p:nvPr/>
          </p:nvSpPr>
          <p:spPr>
            <a:xfrm>
              <a:off x="1323598" y="2602106"/>
              <a:ext cx="2179" cy="962"/>
            </a:xfrm>
            <a:custGeom>
              <a:avLst/>
              <a:gdLst/>
              <a:ahLst/>
              <a:cxnLst/>
              <a:rect l="l" t="t" r="r" b="b"/>
              <a:pathLst>
                <a:path w="68" h="30" extrusionOk="0">
                  <a:moveTo>
                    <a:pt x="11" y="1"/>
                  </a:moveTo>
                  <a:cubicBezTo>
                    <a:pt x="5" y="1"/>
                    <a:pt x="1" y="5"/>
                    <a:pt x="1" y="13"/>
                  </a:cubicBezTo>
                  <a:cubicBezTo>
                    <a:pt x="1" y="13"/>
                    <a:pt x="17" y="30"/>
                    <a:pt x="34" y="30"/>
                  </a:cubicBezTo>
                  <a:lnTo>
                    <a:pt x="67" y="30"/>
                  </a:lnTo>
                  <a:cubicBezTo>
                    <a:pt x="67" y="30"/>
                    <a:pt x="51" y="13"/>
                    <a:pt x="34" y="13"/>
                  </a:cubicBezTo>
                  <a:cubicBezTo>
                    <a:pt x="26" y="5"/>
                    <a:pt x="17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66" name="Google Shape;3916;p60"/>
            <p:cNvSpPr/>
            <p:nvPr/>
          </p:nvSpPr>
          <p:spPr>
            <a:xfrm>
              <a:off x="946594" y="2489514"/>
              <a:ext cx="99900" cy="99900"/>
            </a:xfrm>
            <a:custGeom>
              <a:avLst/>
              <a:gdLst/>
              <a:ahLst/>
              <a:cxnLst/>
              <a:rect l="l" t="t" r="r" b="b"/>
              <a:pathLst>
                <a:path w="3117" h="3117" extrusionOk="0">
                  <a:moveTo>
                    <a:pt x="853" y="1"/>
                  </a:moveTo>
                  <a:lnTo>
                    <a:pt x="1" y="1321"/>
                  </a:lnTo>
                  <a:lnTo>
                    <a:pt x="101" y="1387"/>
                  </a:lnTo>
                  <a:cubicBezTo>
                    <a:pt x="552" y="1722"/>
                    <a:pt x="2424" y="3008"/>
                    <a:pt x="2808" y="3108"/>
                  </a:cubicBezTo>
                  <a:cubicBezTo>
                    <a:pt x="2827" y="3114"/>
                    <a:pt x="2842" y="3116"/>
                    <a:pt x="2855" y="3116"/>
                  </a:cubicBezTo>
                  <a:cubicBezTo>
                    <a:pt x="3116" y="3116"/>
                    <a:pt x="1989" y="1989"/>
                    <a:pt x="1989" y="1989"/>
                  </a:cubicBezTo>
                  <a:lnTo>
                    <a:pt x="2557" y="1070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67" name="Google Shape;3917;p60"/>
            <p:cNvSpPr/>
            <p:nvPr/>
          </p:nvSpPr>
          <p:spPr>
            <a:xfrm>
              <a:off x="946594" y="2530218"/>
              <a:ext cx="92689" cy="58395"/>
            </a:xfrm>
            <a:custGeom>
              <a:avLst/>
              <a:gdLst/>
              <a:ahLst/>
              <a:cxnLst/>
              <a:rect l="l" t="t" r="r" b="b"/>
              <a:pathLst>
                <a:path w="2892" h="1822" extrusionOk="0">
                  <a:moveTo>
                    <a:pt x="1" y="0"/>
                  </a:moveTo>
                  <a:cubicBezTo>
                    <a:pt x="17" y="0"/>
                    <a:pt x="17" y="17"/>
                    <a:pt x="34" y="17"/>
                  </a:cubicBezTo>
                  <a:cubicBezTo>
                    <a:pt x="17" y="0"/>
                    <a:pt x="17" y="0"/>
                    <a:pt x="1" y="0"/>
                  </a:cubicBezTo>
                  <a:close/>
                  <a:moveTo>
                    <a:pt x="34" y="17"/>
                  </a:moveTo>
                  <a:lnTo>
                    <a:pt x="101" y="67"/>
                  </a:lnTo>
                  <a:lnTo>
                    <a:pt x="418" y="285"/>
                  </a:lnTo>
                  <a:cubicBezTo>
                    <a:pt x="669" y="452"/>
                    <a:pt x="1020" y="702"/>
                    <a:pt x="1421" y="953"/>
                  </a:cubicBezTo>
                  <a:cubicBezTo>
                    <a:pt x="1822" y="1203"/>
                    <a:pt x="2190" y="1421"/>
                    <a:pt x="2457" y="1588"/>
                  </a:cubicBezTo>
                  <a:lnTo>
                    <a:pt x="2774" y="1772"/>
                  </a:lnTo>
                  <a:lnTo>
                    <a:pt x="2858" y="1805"/>
                  </a:lnTo>
                  <a:lnTo>
                    <a:pt x="2774" y="1755"/>
                  </a:lnTo>
                  <a:lnTo>
                    <a:pt x="2457" y="1571"/>
                  </a:lnTo>
                  <a:cubicBezTo>
                    <a:pt x="2190" y="1404"/>
                    <a:pt x="1839" y="1187"/>
                    <a:pt x="1438" y="936"/>
                  </a:cubicBezTo>
                  <a:cubicBezTo>
                    <a:pt x="1037" y="669"/>
                    <a:pt x="686" y="435"/>
                    <a:pt x="418" y="268"/>
                  </a:cubicBezTo>
                  <a:lnTo>
                    <a:pt x="118" y="67"/>
                  </a:lnTo>
                  <a:lnTo>
                    <a:pt x="34" y="17"/>
                  </a:lnTo>
                  <a:close/>
                  <a:moveTo>
                    <a:pt x="2858" y="1805"/>
                  </a:moveTo>
                  <a:cubicBezTo>
                    <a:pt x="2875" y="1822"/>
                    <a:pt x="2875" y="1822"/>
                    <a:pt x="2891" y="1822"/>
                  </a:cubicBezTo>
                  <a:cubicBezTo>
                    <a:pt x="2875" y="1822"/>
                    <a:pt x="2875" y="1805"/>
                    <a:pt x="2858" y="180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68" name="Google Shape;3918;p60"/>
            <p:cNvSpPr/>
            <p:nvPr/>
          </p:nvSpPr>
          <p:spPr>
            <a:xfrm>
              <a:off x="1019444" y="2572972"/>
              <a:ext cx="10192" cy="5481"/>
            </a:xfrm>
            <a:custGeom>
              <a:avLst/>
              <a:gdLst/>
              <a:ahLst/>
              <a:cxnLst/>
              <a:rect l="l" t="t" r="r" b="b"/>
              <a:pathLst>
                <a:path w="318" h="171" extrusionOk="0">
                  <a:moveTo>
                    <a:pt x="268" y="0"/>
                  </a:moveTo>
                  <a:cubicBezTo>
                    <a:pt x="152" y="0"/>
                    <a:pt x="44" y="53"/>
                    <a:pt x="0" y="170"/>
                  </a:cubicBezTo>
                  <a:cubicBezTo>
                    <a:pt x="84" y="70"/>
                    <a:pt x="201" y="20"/>
                    <a:pt x="318" y="3"/>
                  </a:cubicBezTo>
                  <a:cubicBezTo>
                    <a:pt x="301" y="1"/>
                    <a:pt x="285" y="0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69" name="Google Shape;3919;p60"/>
            <p:cNvSpPr/>
            <p:nvPr/>
          </p:nvSpPr>
          <p:spPr>
            <a:xfrm>
              <a:off x="1008194" y="2556979"/>
              <a:ext cx="5929" cy="2724"/>
            </a:xfrm>
            <a:custGeom>
              <a:avLst/>
              <a:gdLst/>
              <a:ahLst/>
              <a:cxnLst/>
              <a:rect l="l" t="t" r="r" b="b"/>
              <a:pathLst>
                <a:path w="185" h="85" extrusionOk="0">
                  <a:moveTo>
                    <a:pt x="184" y="1"/>
                  </a:moveTo>
                  <a:cubicBezTo>
                    <a:pt x="184" y="1"/>
                    <a:pt x="134" y="18"/>
                    <a:pt x="84" y="34"/>
                  </a:cubicBezTo>
                  <a:cubicBezTo>
                    <a:pt x="34" y="51"/>
                    <a:pt x="0" y="84"/>
                    <a:pt x="0" y="84"/>
                  </a:cubicBezTo>
                  <a:cubicBezTo>
                    <a:pt x="34" y="84"/>
                    <a:pt x="67" y="68"/>
                    <a:pt x="100" y="51"/>
                  </a:cubicBezTo>
                  <a:cubicBezTo>
                    <a:pt x="151" y="34"/>
                    <a:pt x="184" y="18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70" name="Google Shape;3920;p60"/>
            <p:cNvSpPr/>
            <p:nvPr/>
          </p:nvSpPr>
          <p:spPr>
            <a:xfrm>
              <a:off x="1005502" y="2553774"/>
              <a:ext cx="5384" cy="1122"/>
            </a:xfrm>
            <a:custGeom>
              <a:avLst/>
              <a:gdLst/>
              <a:ahLst/>
              <a:cxnLst/>
              <a:rect l="l" t="t" r="r" b="b"/>
              <a:pathLst>
                <a:path w="168" h="35" extrusionOk="0">
                  <a:moveTo>
                    <a:pt x="68" y="1"/>
                  </a:moveTo>
                  <a:cubicBezTo>
                    <a:pt x="34" y="17"/>
                    <a:pt x="1" y="17"/>
                    <a:pt x="1" y="34"/>
                  </a:cubicBezTo>
                  <a:cubicBezTo>
                    <a:pt x="1" y="34"/>
                    <a:pt x="34" y="34"/>
                    <a:pt x="84" y="17"/>
                  </a:cubicBezTo>
                  <a:cubicBezTo>
                    <a:pt x="134" y="17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71" name="Google Shape;3921;p60"/>
            <p:cNvSpPr/>
            <p:nvPr/>
          </p:nvSpPr>
          <p:spPr>
            <a:xfrm>
              <a:off x="1005502" y="2547749"/>
              <a:ext cx="5929" cy="3910"/>
            </a:xfrm>
            <a:custGeom>
              <a:avLst/>
              <a:gdLst/>
              <a:ahLst/>
              <a:cxnLst/>
              <a:rect l="l" t="t" r="r" b="b"/>
              <a:pathLst>
                <a:path w="185" h="122" extrusionOk="0">
                  <a:moveTo>
                    <a:pt x="21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1" y="5"/>
                    <a:pt x="34" y="38"/>
                    <a:pt x="84" y="72"/>
                  </a:cubicBezTo>
                  <a:cubicBezTo>
                    <a:pt x="134" y="105"/>
                    <a:pt x="184" y="122"/>
                    <a:pt x="184" y="122"/>
                  </a:cubicBezTo>
                  <a:cubicBezTo>
                    <a:pt x="184" y="105"/>
                    <a:pt x="151" y="72"/>
                    <a:pt x="101" y="55"/>
                  </a:cubicBezTo>
                  <a:cubicBezTo>
                    <a:pt x="60" y="28"/>
                    <a:pt x="30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72" name="Google Shape;3922;p60"/>
            <p:cNvSpPr/>
            <p:nvPr/>
          </p:nvSpPr>
          <p:spPr>
            <a:xfrm>
              <a:off x="1007104" y="2543614"/>
              <a:ext cx="6474" cy="4295"/>
            </a:xfrm>
            <a:custGeom>
              <a:avLst/>
              <a:gdLst/>
              <a:ahLst/>
              <a:cxnLst/>
              <a:rect l="l" t="t" r="r" b="b"/>
              <a:pathLst>
                <a:path w="202" h="134" extrusionOk="0">
                  <a:moveTo>
                    <a:pt x="1" y="0"/>
                  </a:moveTo>
                  <a:cubicBezTo>
                    <a:pt x="1" y="0"/>
                    <a:pt x="34" y="50"/>
                    <a:pt x="84" y="84"/>
                  </a:cubicBezTo>
                  <a:cubicBezTo>
                    <a:pt x="118" y="117"/>
                    <a:pt x="151" y="134"/>
                    <a:pt x="185" y="134"/>
                  </a:cubicBezTo>
                  <a:cubicBezTo>
                    <a:pt x="201" y="134"/>
                    <a:pt x="151" y="100"/>
                    <a:pt x="101" y="67"/>
                  </a:cubicBezTo>
                  <a:cubicBezTo>
                    <a:pt x="51" y="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73" name="Google Shape;3923;p60"/>
            <p:cNvSpPr/>
            <p:nvPr/>
          </p:nvSpPr>
          <p:spPr>
            <a:xfrm>
              <a:off x="1013001" y="2554447"/>
              <a:ext cx="12884" cy="5801"/>
            </a:xfrm>
            <a:custGeom>
              <a:avLst/>
              <a:gdLst/>
              <a:ahLst/>
              <a:cxnLst/>
              <a:rect l="l" t="t" r="r" b="b"/>
              <a:pathLst>
                <a:path w="402" h="181" extrusionOk="0">
                  <a:moveTo>
                    <a:pt x="176" y="17"/>
                  </a:moveTo>
                  <a:cubicBezTo>
                    <a:pt x="197" y="17"/>
                    <a:pt x="218" y="21"/>
                    <a:pt x="235" y="30"/>
                  </a:cubicBezTo>
                  <a:cubicBezTo>
                    <a:pt x="301" y="46"/>
                    <a:pt x="335" y="80"/>
                    <a:pt x="368" y="130"/>
                  </a:cubicBezTo>
                  <a:cubicBezTo>
                    <a:pt x="385" y="147"/>
                    <a:pt x="352" y="163"/>
                    <a:pt x="335" y="163"/>
                  </a:cubicBezTo>
                  <a:cubicBezTo>
                    <a:pt x="301" y="163"/>
                    <a:pt x="285" y="163"/>
                    <a:pt x="251" y="147"/>
                  </a:cubicBezTo>
                  <a:cubicBezTo>
                    <a:pt x="201" y="130"/>
                    <a:pt x="168" y="130"/>
                    <a:pt x="118" y="113"/>
                  </a:cubicBezTo>
                  <a:cubicBezTo>
                    <a:pt x="85" y="97"/>
                    <a:pt x="56" y="80"/>
                    <a:pt x="35" y="68"/>
                  </a:cubicBezTo>
                  <a:lnTo>
                    <a:pt x="35" y="68"/>
                  </a:lnTo>
                  <a:cubicBezTo>
                    <a:pt x="58" y="52"/>
                    <a:pt x="84" y="41"/>
                    <a:pt x="118" y="30"/>
                  </a:cubicBezTo>
                  <a:cubicBezTo>
                    <a:pt x="134" y="21"/>
                    <a:pt x="155" y="17"/>
                    <a:pt x="176" y="17"/>
                  </a:cubicBezTo>
                  <a:close/>
                  <a:moveTo>
                    <a:pt x="188" y="1"/>
                  </a:moveTo>
                  <a:cubicBezTo>
                    <a:pt x="159" y="1"/>
                    <a:pt x="130" y="5"/>
                    <a:pt x="101" y="13"/>
                  </a:cubicBezTo>
                  <a:cubicBezTo>
                    <a:pt x="69" y="29"/>
                    <a:pt x="53" y="45"/>
                    <a:pt x="23" y="60"/>
                  </a:cubicBezTo>
                  <a:lnTo>
                    <a:pt x="23" y="60"/>
                  </a:lnTo>
                  <a:cubicBezTo>
                    <a:pt x="9" y="52"/>
                    <a:pt x="1" y="46"/>
                    <a:pt x="1" y="46"/>
                  </a:cubicBezTo>
                  <a:lnTo>
                    <a:pt x="1" y="63"/>
                  </a:lnTo>
                  <a:cubicBezTo>
                    <a:pt x="4" y="65"/>
                    <a:pt x="8" y="67"/>
                    <a:pt x="12" y="69"/>
                  </a:cubicBezTo>
                  <a:lnTo>
                    <a:pt x="12" y="69"/>
                  </a:lnTo>
                  <a:cubicBezTo>
                    <a:pt x="1" y="84"/>
                    <a:pt x="1" y="97"/>
                    <a:pt x="1" y="97"/>
                  </a:cubicBezTo>
                  <a:cubicBezTo>
                    <a:pt x="8" y="89"/>
                    <a:pt x="16" y="82"/>
                    <a:pt x="23" y="77"/>
                  </a:cubicBezTo>
                  <a:lnTo>
                    <a:pt x="23" y="77"/>
                  </a:lnTo>
                  <a:cubicBezTo>
                    <a:pt x="50" y="94"/>
                    <a:pt x="79" y="117"/>
                    <a:pt x="118" y="130"/>
                  </a:cubicBezTo>
                  <a:cubicBezTo>
                    <a:pt x="151" y="147"/>
                    <a:pt x="201" y="163"/>
                    <a:pt x="251" y="163"/>
                  </a:cubicBezTo>
                  <a:cubicBezTo>
                    <a:pt x="268" y="180"/>
                    <a:pt x="301" y="180"/>
                    <a:pt x="335" y="180"/>
                  </a:cubicBezTo>
                  <a:cubicBezTo>
                    <a:pt x="352" y="180"/>
                    <a:pt x="368" y="180"/>
                    <a:pt x="385" y="163"/>
                  </a:cubicBezTo>
                  <a:cubicBezTo>
                    <a:pt x="385" y="147"/>
                    <a:pt x="402" y="130"/>
                    <a:pt x="385" y="113"/>
                  </a:cubicBezTo>
                  <a:cubicBezTo>
                    <a:pt x="347" y="38"/>
                    <a:pt x="272" y="1"/>
                    <a:pt x="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74" name="Google Shape;3924;p60"/>
            <p:cNvSpPr/>
            <p:nvPr/>
          </p:nvSpPr>
          <p:spPr>
            <a:xfrm>
              <a:off x="1012457" y="2547877"/>
              <a:ext cx="4327" cy="9134"/>
            </a:xfrm>
            <a:custGeom>
              <a:avLst/>
              <a:gdLst/>
              <a:ahLst/>
              <a:cxnLst/>
              <a:rect l="l" t="t" r="r" b="b"/>
              <a:pathLst>
                <a:path w="135" h="285" extrusionOk="0">
                  <a:moveTo>
                    <a:pt x="68" y="1"/>
                  </a:moveTo>
                  <a:cubicBezTo>
                    <a:pt x="51" y="1"/>
                    <a:pt x="18" y="1"/>
                    <a:pt x="1" y="34"/>
                  </a:cubicBezTo>
                  <a:cubicBezTo>
                    <a:pt x="1" y="51"/>
                    <a:pt x="1" y="68"/>
                    <a:pt x="1" y="101"/>
                  </a:cubicBezTo>
                  <a:cubicBezTo>
                    <a:pt x="1" y="118"/>
                    <a:pt x="1" y="151"/>
                    <a:pt x="1" y="185"/>
                  </a:cubicBezTo>
                  <a:cubicBezTo>
                    <a:pt x="1" y="218"/>
                    <a:pt x="18" y="251"/>
                    <a:pt x="34" y="268"/>
                  </a:cubicBezTo>
                  <a:cubicBezTo>
                    <a:pt x="34" y="268"/>
                    <a:pt x="34" y="235"/>
                    <a:pt x="18" y="185"/>
                  </a:cubicBezTo>
                  <a:cubicBezTo>
                    <a:pt x="18" y="151"/>
                    <a:pt x="18" y="118"/>
                    <a:pt x="18" y="101"/>
                  </a:cubicBezTo>
                  <a:cubicBezTo>
                    <a:pt x="18" y="68"/>
                    <a:pt x="34" y="18"/>
                    <a:pt x="68" y="18"/>
                  </a:cubicBezTo>
                  <a:cubicBezTo>
                    <a:pt x="101" y="34"/>
                    <a:pt x="101" y="84"/>
                    <a:pt x="101" y="118"/>
                  </a:cubicBezTo>
                  <a:cubicBezTo>
                    <a:pt x="101" y="151"/>
                    <a:pt x="101" y="185"/>
                    <a:pt x="84" y="201"/>
                  </a:cubicBezTo>
                  <a:cubicBezTo>
                    <a:pt x="84" y="235"/>
                    <a:pt x="68" y="251"/>
                    <a:pt x="51" y="285"/>
                  </a:cubicBezTo>
                  <a:cubicBezTo>
                    <a:pt x="51" y="285"/>
                    <a:pt x="84" y="268"/>
                    <a:pt x="101" y="218"/>
                  </a:cubicBezTo>
                  <a:cubicBezTo>
                    <a:pt x="118" y="185"/>
                    <a:pt x="135" y="151"/>
                    <a:pt x="135" y="118"/>
                  </a:cubicBezTo>
                  <a:cubicBezTo>
                    <a:pt x="135" y="68"/>
                    <a:pt x="118" y="34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75" name="Google Shape;3925;p60"/>
            <p:cNvSpPr/>
            <p:nvPr/>
          </p:nvSpPr>
          <p:spPr>
            <a:xfrm>
              <a:off x="957299" y="2515763"/>
              <a:ext cx="13429" cy="27883"/>
            </a:xfrm>
            <a:custGeom>
              <a:avLst/>
              <a:gdLst/>
              <a:ahLst/>
              <a:cxnLst/>
              <a:rect l="l" t="t" r="r" b="b"/>
              <a:pathLst>
                <a:path w="419" h="870" extrusionOk="0">
                  <a:moveTo>
                    <a:pt x="1" y="0"/>
                  </a:moveTo>
                  <a:cubicBezTo>
                    <a:pt x="1" y="0"/>
                    <a:pt x="51" y="34"/>
                    <a:pt x="118" y="84"/>
                  </a:cubicBezTo>
                  <a:cubicBezTo>
                    <a:pt x="318" y="234"/>
                    <a:pt x="402" y="485"/>
                    <a:pt x="335" y="719"/>
                  </a:cubicBezTo>
                  <a:cubicBezTo>
                    <a:pt x="318" y="819"/>
                    <a:pt x="285" y="869"/>
                    <a:pt x="302" y="869"/>
                  </a:cubicBezTo>
                  <a:cubicBezTo>
                    <a:pt x="302" y="852"/>
                    <a:pt x="318" y="852"/>
                    <a:pt x="318" y="836"/>
                  </a:cubicBezTo>
                  <a:cubicBezTo>
                    <a:pt x="335" y="802"/>
                    <a:pt x="352" y="769"/>
                    <a:pt x="352" y="736"/>
                  </a:cubicBezTo>
                  <a:cubicBezTo>
                    <a:pt x="419" y="485"/>
                    <a:pt x="335" y="218"/>
                    <a:pt x="135" y="67"/>
                  </a:cubicBezTo>
                  <a:cubicBezTo>
                    <a:pt x="101" y="50"/>
                    <a:pt x="68" y="34"/>
                    <a:pt x="34" y="17"/>
                  </a:cubicBezTo>
                  <a:cubicBezTo>
                    <a:pt x="18" y="17"/>
                    <a:pt x="1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76" name="Google Shape;3926;p60"/>
            <p:cNvSpPr/>
            <p:nvPr/>
          </p:nvSpPr>
          <p:spPr>
            <a:xfrm>
              <a:off x="962683" y="2496469"/>
              <a:ext cx="14487" cy="22531"/>
            </a:xfrm>
            <a:custGeom>
              <a:avLst/>
              <a:gdLst/>
              <a:ahLst/>
              <a:cxnLst/>
              <a:rect l="l" t="t" r="r" b="b"/>
              <a:pathLst>
                <a:path w="452" h="703" extrusionOk="0">
                  <a:moveTo>
                    <a:pt x="451" y="1"/>
                  </a:moveTo>
                  <a:cubicBezTo>
                    <a:pt x="284" y="235"/>
                    <a:pt x="134" y="469"/>
                    <a:pt x="0" y="703"/>
                  </a:cubicBezTo>
                  <a:cubicBezTo>
                    <a:pt x="84" y="602"/>
                    <a:pt x="167" y="485"/>
                    <a:pt x="234" y="368"/>
                  </a:cubicBezTo>
                  <a:cubicBezTo>
                    <a:pt x="317" y="251"/>
                    <a:pt x="384" y="134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77" name="Google Shape;3927;p60"/>
            <p:cNvSpPr/>
            <p:nvPr/>
          </p:nvSpPr>
          <p:spPr>
            <a:xfrm>
              <a:off x="977138" y="2543005"/>
              <a:ext cx="15544" cy="10256"/>
            </a:xfrm>
            <a:custGeom>
              <a:avLst/>
              <a:gdLst/>
              <a:ahLst/>
              <a:cxnLst/>
              <a:rect l="l" t="t" r="r" b="b"/>
              <a:pathLst>
                <a:path w="485" h="320" extrusionOk="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67" y="69"/>
                    <a:pt x="134" y="136"/>
                    <a:pt x="217" y="186"/>
                  </a:cubicBezTo>
                  <a:cubicBezTo>
                    <a:pt x="301" y="236"/>
                    <a:pt x="401" y="287"/>
                    <a:pt x="485" y="320"/>
                  </a:cubicBezTo>
                  <a:cubicBezTo>
                    <a:pt x="485" y="320"/>
                    <a:pt x="368" y="253"/>
                    <a:pt x="234" y="153"/>
                  </a:cubicBezTo>
                  <a:cubicBezTo>
                    <a:pt x="112" y="77"/>
                    <a:pt x="18" y="0"/>
                    <a:pt x="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78" name="Google Shape;3928;p60"/>
            <p:cNvSpPr/>
            <p:nvPr/>
          </p:nvSpPr>
          <p:spPr>
            <a:xfrm>
              <a:off x="965343" y="2536115"/>
              <a:ext cx="1635" cy="4295"/>
            </a:xfrm>
            <a:custGeom>
              <a:avLst/>
              <a:gdLst/>
              <a:ahLst/>
              <a:cxnLst/>
              <a:rect l="l" t="t" r="r" b="b"/>
              <a:pathLst>
                <a:path w="51" h="134" extrusionOk="0">
                  <a:moveTo>
                    <a:pt x="34" y="0"/>
                  </a:moveTo>
                  <a:cubicBezTo>
                    <a:pt x="17" y="0"/>
                    <a:pt x="17" y="34"/>
                    <a:pt x="17" y="67"/>
                  </a:cubicBezTo>
                  <a:cubicBezTo>
                    <a:pt x="17" y="101"/>
                    <a:pt x="1" y="117"/>
                    <a:pt x="17" y="134"/>
                  </a:cubicBezTo>
                  <a:cubicBezTo>
                    <a:pt x="17" y="134"/>
                    <a:pt x="34" y="101"/>
                    <a:pt x="34" y="67"/>
                  </a:cubicBezTo>
                  <a:cubicBezTo>
                    <a:pt x="51" y="3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79" name="Google Shape;3929;p60"/>
            <p:cNvSpPr/>
            <p:nvPr/>
          </p:nvSpPr>
          <p:spPr>
            <a:xfrm>
              <a:off x="965343" y="2528615"/>
              <a:ext cx="1090" cy="3237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" y="0"/>
                  </a:moveTo>
                  <a:cubicBezTo>
                    <a:pt x="1" y="0"/>
                    <a:pt x="1" y="34"/>
                    <a:pt x="1" y="50"/>
                  </a:cubicBezTo>
                  <a:cubicBezTo>
                    <a:pt x="1" y="84"/>
                    <a:pt x="17" y="101"/>
                    <a:pt x="17" y="101"/>
                  </a:cubicBezTo>
                  <a:cubicBezTo>
                    <a:pt x="34" y="101"/>
                    <a:pt x="34" y="84"/>
                    <a:pt x="17" y="50"/>
                  </a:cubicBezTo>
                  <a:cubicBezTo>
                    <a:pt x="17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80" name="Google Shape;3930;p60"/>
            <p:cNvSpPr/>
            <p:nvPr/>
          </p:nvSpPr>
          <p:spPr>
            <a:xfrm>
              <a:off x="961048" y="2522718"/>
              <a:ext cx="2724" cy="2852"/>
            </a:xfrm>
            <a:custGeom>
              <a:avLst/>
              <a:gdLst/>
              <a:ahLst/>
              <a:cxnLst/>
              <a:rect l="l" t="t" r="r" b="b"/>
              <a:pathLst>
                <a:path w="85" h="89" extrusionOk="0">
                  <a:moveTo>
                    <a:pt x="1" y="1"/>
                  </a:moveTo>
                  <a:cubicBezTo>
                    <a:pt x="1" y="1"/>
                    <a:pt x="18" y="17"/>
                    <a:pt x="34" y="51"/>
                  </a:cubicBezTo>
                  <a:cubicBezTo>
                    <a:pt x="48" y="64"/>
                    <a:pt x="61" y="89"/>
                    <a:pt x="66" y="89"/>
                  </a:cubicBezTo>
                  <a:cubicBezTo>
                    <a:pt x="67" y="89"/>
                    <a:pt x="68" y="87"/>
                    <a:pt x="68" y="84"/>
                  </a:cubicBezTo>
                  <a:cubicBezTo>
                    <a:pt x="84" y="84"/>
                    <a:pt x="84" y="51"/>
                    <a:pt x="51" y="34"/>
                  </a:cubicBez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81" name="Google Shape;3931;p60"/>
            <p:cNvSpPr/>
            <p:nvPr/>
          </p:nvSpPr>
          <p:spPr>
            <a:xfrm>
              <a:off x="957299" y="2518968"/>
              <a:ext cx="1667" cy="1635"/>
            </a:xfrm>
            <a:custGeom>
              <a:avLst/>
              <a:gdLst/>
              <a:ahLst/>
              <a:cxnLst/>
              <a:rect l="l" t="t" r="r" b="b"/>
              <a:pathLst>
                <a:path w="52" h="51" extrusionOk="0">
                  <a:moveTo>
                    <a:pt x="18" y="1"/>
                  </a:moveTo>
                  <a:cubicBezTo>
                    <a:pt x="1" y="1"/>
                    <a:pt x="1" y="17"/>
                    <a:pt x="18" y="34"/>
                  </a:cubicBezTo>
                  <a:cubicBezTo>
                    <a:pt x="34" y="51"/>
                    <a:pt x="51" y="51"/>
                    <a:pt x="51" y="51"/>
                  </a:cubicBezTo>
                  <a:cubicBezTo>
                    <a:pt x="51" y="51"/>
                    <a:pt x="51" y="34"/>
                    <a:pt x="34" y="17"/>
                  </a:cubicBezTo>
                  <a:cubicBezTo>
                    <a:pt x="34" y="1"/>
                    <a:pt x="18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82" name="Google Shape;3932;p60"/>
            <p:cNvSpPr/>
            <p:nvPr/>
          </p:nvSpPr>
          <p:spPr>
            <a:xfrm>
              <a:off x="948741" y="1854956"/>
              <a:ext cx="366332" cy="710100"/>
            </a:xfrm>
            <a:custGeom>
              <a:avLst/>
              <a:gdLst/>
              <a:ahLst/>
              <a:cxnLst/>
              <a:rect l="l" t="t" r="r" b="b"/>
              <a:pathLst>
                <a:path w="11430" h="22156" extrusionOk="0">
                  <a:moveTo>
                    <a:pt x="4278" y="0"/>
                  </a:moveTo>
                  <a:cubicBezTo>
                    <a:pt x="4278" y="0"/>
                    <a:pt x="6885" y="11011"/>
                    <a:pt x="6935" y="11211"/>
                  </a:cubicBezTo>
                  <a:cubicBezTo>
                    <a:pt x="6985" y="11429"/>
                    <a:pt x="1" y="20201"/>
                    <a:pt x="1" y="20201"/>
                  </a:cubicBezTo>
                  <a:lnTo>
                    <a:pt x="2958" y="22156"/>
                  </a:lnTo>
                  <a:cubicBezTo>
                    <a:pt x="2958" y="22156"/>
                    <a:pt x="10928" y="13367"/>
                    <a:pt x="11179" y="12832"/>
                  </a:cubicBezTo>
                  <a:cubicBezTo>
                    <a:pt x="11429" y="12281"/>
                    <a:pt x="9725" y="919"/>
                    <a:pt x="9725" y="919"/>
                  </a:cubicBezTo>
                  <a:lnTo>
                    <a:pt x="427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83" name="Google Shape;3933;p60"/>
            <p:cNvSpPr/>
            <p:nvPr/>
          </p:nvSpPr>
          <p:spPr>
            <a:xfrm>
              <a:off x="1041911" y="1850117"/>
              <a:ext cx="368479" cy="744522"/>
            </a:xfrm>
            <a:custGeom>
              <a:avLst/>
              <a:gdLst/>
              <a:ahLst/>
              <a:cxnLst/>
              <a:rect l="l" t="t" r="r" b="b"/>
              <a:pathLst>
                <a:path w="11497" h="23230" extrusionOk="0">
                  <a:moveTo>
                    <a:pt x="402" y="1"/>
                  </a:moveTo>
                  <a:lnTo>
                    <a:pt x="302" y="418"/>
                  </a:lnTo>
                  <a:cubicBezTo>
                    <a:pt x="1" y="1655"/>
                    <a:pt x="185" y="2975"/>
                    <a:pt x="820" y="4078"/>
                  </a:cubicBezTo>
                  <a:lnTo>
                    <a:pt x="5465" y="12114"/>
                  </a:lnTo>
                  <a:cubicBezTo>
                    <a:pt x="5799" y="12682"/>
                    <a:pt x="6033" y="13301"/>
                    <a:pt x="6166" y="13952"/>
                  </a:cubicBezTo>
                  <a:lnTo>
                    <a:pt x="8272" y="23225"/>
                  </a:lnTo>
                  <a:lnTo>
                    <a:pt x="11495" y="23225"/>
                  </a:lnTo>
                  <a:cubicBezTo>
                    <a:pt x="11454" y="23033"/>
                    <a:pt x="10650" y="15524"/>
                    <a:pt x="10243" y="12983"/>
                  </a:cubicBezTo>
                  <a:cubicBezTo>
                    <a:pt x="9926" y="11012"/>
                    <a:pt x="7303" y="4913"/>
                    <a:pt x="6033" y="2039"/>
                  </a:cubicBezTo>
                  <a:lnTo>
                    <a:pt x="6818" y="1070"/>
                  </a:lnTo>
                  <a:lnTo>
                    <a:pt x="5448" y="836"/>
                  </a:lnTo>
                  <a:lnTo>
                    <a:pt x="402" y="1"/>
                  </a:lnTo>
                  <a:close/>
                  <a:moveTo>
                    <a:pt x="11495" y="23225"/>
                  </a:moveTo>
                  <a:cubicBezTo>
                    <a:pt x="11495" y="23228"/>
                    <a:pt x="11496" y="23229"/>
                    <a:pt x="11496" y="23229"/>
                  </a:cubicBezTo>
                  <a:cubicBezTo>
                    <a:pt x="11496" y="23229"/>
                    <a:pt x="11496" y="23228"/>
                    <a:pt x="11496" y="23225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84" name="Google Shape;3934;p60"/>
            <p:cNvSpPr/>
            <p:nvPr/>
          </p:nvSpPr>
          <p:spPr>
            <a:xfrm>
              <a:off x="1237928" y="1914922"/>
              <a:ext cx="43396" cy="110348"/>
            </a:xfrm>
            <a:custGeom>
              <a:avLst/>
              <a:gdLst/>
              <a:ahLst/>
              <a:cxnLst/>
              <a:rect l="l" t="t" r="r" b="b"/>
              <a:pathLst>
                <a:path w="1354" h="3443" extrusionOk="0">
                  <a:moveTo>
                    <a:pt x="0" y="0"/>
                  </a:moveTo>
                  <a:cubicBezTo>
                    <a:pt x="17" y="34"/>
                    <a:pt x="34" y="84"/>
                    <a:pt x="50" y="134"/>
                  </a:cubicBezTo>
                  <a:lnTo>
                    <a:pt x="201" y="502"/>
                  </a:lnTo>
                  <a:cubicBezTo>
                    <a:pt x="334" y="802"/>
                    <a:pt x="501" y="1237"/>
                    <a:pt x="685" y="1721"/>
                  </a:cubicBezTo>
                  <a:cubicBezTo>
                    <a:pt x="886" y="2189"/>
                    <a:pt x="1036" y="2624"/>
                    <a:pt x="1153" y="2941"/>
                  </a:cubicBezTo>
                  <a:cubicBezTo>
                    <a:pt x="1203" y="3091"/>
                    <a:pt x="1253" y="3208"/>
                    <a:pt x="1287" y="3309"/>
                  </a:cubicBezTo>
                  <a:cubicBezTo>
                    <a:pt x="1303" y="3359"/>
                    <a:pt x="1320" y="3409"/>
                    <a:pt x="1354" y="3442"/>
                  </a:cubicBezTo>
                  <a:cubicBezTo>
                    <a:pt x="1354" y="3409"/>
                    <a:pt x="1337" y="3359"/>
                    <a:pt x="1320" y="3309"/>
                  </a:cubicBezTo>
                  <a:cubicBezTo>
                    <a:pt x="1287" y="3208"/>
                    <a:pt x="1253" y="3091"/>
                    <a:pt x="1203" y="2924"/>
                  </a:cubicBezTo>
                  <a:cubicBezTo>
                    <a:pt x="1103" y="2607"/>
                    <a:pt x="936" y="2172"/>
                    <a:pt x="752" y="1688"/>
                  </a:cubicBezTo>
                  <a:cubicBezTo>
                    <a:pt x="568" y="1220"/>
                    <a:pt x="385" y="786"/>
                    <a:pt x="251" y="485"/>
                  </a:cubicBezTo>
                  <a:cubicBezTo>
                    <a:pt x="184" y="335"/>
                    <a:pt x="117" y="201"/>
                    <a:pt x="84" y="117"/>
                  </a:cubicBezTo>
                  <a:cubicBezTo>
                    <a:pt x="67" y="67"/>
                    <a:pt x="34" y="34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85" name="Google Shape;3935;p60"/>
            <p:cNvSpPr/>
            <p:nvPr/>
          </p:nvSpPr>
          <p:spPr>
            <a:xfrm>
              <a:off x="1128125" y="2084658"/>
              <a:ext cx="122143" cy="261913"/>
            </a:xfrm>
            <a:custGeom>
              <a:avLst/>
              <a:gdLst/>
              <a:ahLst/>
              <a:cxnLst/>
              <a:rect l="l" t="t" r="r" b="b"/>
              <a:pathLst>
                <a:path w="3811" h="8172" extrusionOk="0">
                  <a:moveTo>
                    <a:pt x="1" y="1"/>
                  </a:moveTo>
                  <a:cubicBezTo>
                    <a:pt x="18" y="34"/>
                    <a:pt x="34" y="51"/>
                    <a:pt x="51" y="85"/>
                  </a:cubicBezTo>
                  <a:lnTo>
                    <a:pt x="201" y="302"/>
                  </a:lnTo>
                  <a:lnTo>
                    <a:pt x="736" y="1120"/>
                  </a:lnTo>
                  <a:cubicBezTo>
                    <a:pt x="1321" y="2006"/>
                    <a:pt x="1872" y="2942"/>
                    <a:pt x="2374" y="3894"/>
                  </a:cubicBezTo>
                  <a:cubicBezTo>
                    <a:pt x="2641" y="4445"/>
                    <a:pt x="2892" y="4997"/>
                    <a:pt x="3092" y="5498"/>
                  </a:cubicBezTo>
                  <a:cubicBezTo>
                    <a:pt x="3176" y="5749"/>
                    <a:pt x="3276" y="5999"/>
                    <a:pt x="3343" y="6233"/>
                  </a:cubicBezTo>
                  <a:lnTo>
                    <a:pt x="3460" y="6567"/>
                  </a:lnTo>
                  <a:cubicBezTo>
                    <a:pt x="3476" y="6668"/>
                    <a:pt x="3510" y="6768"/>
                    <a:pt x="3543" y="6868"/>
                  </a:cubicBezTo>
                  <a:cubicBezTo>
                    <a:pt x="3593" y="7069"/>
                    <a:pt x="3627" y="7252"/>
                    <a:pt x="3660" y="7403"/>
                  </a:cubicBezTo>
                  <a:cubicBezTo>
                    <a:pt x="3677" y="7486"/>
                    <a:pt x="3694" y="7570"/>
                    <a:pt x="3710" y="7637"/>
                  </a:cubicBezTo>
                  <a:cubicBezTo>
                    <a:pt x="3727" y="7704"/>
                    <a:pt x="3744" y="7770"/>
                    <a:pt x="3744" y="7821"/>
                  </a:cubicBezTo>
                  <a:lnTo>
                    <a:pt x="3794" y="8088"/>
                  </a:lnTo>
                  <a:cubicBezTo>
                    <a:pt x="3794" y="8105"/>
                    <a:pt x="3811" y="8138"/>
                    <a:pt x="3811" y="8171"/>
                  </a:cubicBezTo>
                  <a:cubicBezTo>
                    <a:pt x="3811" y="8138"/>
                    <a:pt x="3811" y="8105"/>
                    <a:pt x="3811" y="8071"/>
                  </a:cubicBezTo>
                  <a:cubicBezTo>
                    <a:pt x="3794" y="8004"/>
                    <a:pt x="3794" y="7921"/>
                    <a:pt x="3777" y="7821"/>
                  </a:cubicBezTo>
                  <a:cubicBezTo>
                    <a:pt x="3760" y="7754"/>
                    <a:pt x="3760" y="7687"/>
                    <a:pt x="3744" y="7620"/>
                  </a:cubicBezTo>
                  <a:lnTo>
                    <a:pt x="3710" y="7403"/>
                  </a:lnTo>
                  <a:cubicBezTo>
                    <a:pt x="3677" y="7236"/>
                    <a:pt x="3643" y="7052"/>
                    <a:pt x="3577" y="6851"/>
                  </a:cubicBezTo>
                  <a:lnTo>
                    <a:pt x="3510" y="6551"/>
                  </a:lnTo>
                  <a:cubicBezTo>
                    <a:pt x="3476" y="6434"/>
                    <a:pt x="3443" y="6317"/>
                    <a:pt x="3410" y="6217"/>
                  </a:cubicBezTo>
                  <a:cubicBezTo>
                    <a:pt x="3326" y="5983"/>
                    <a:pt x="3242" y="5732"/>
                    <a:pt x="3142" y="5481"/>
                  </a:cubicBezTo>
                  <a:cubicBezTo>
                    <a:pt x="2958" y="4963"/>
                    <a:pt x="2708" y="4412"/>
                    <a:pt x="2424" y="3861"/>
                  </a:cubicBezTo>
                  <a:cubicBezTo>
                    <a:pt x="1939" y="2908"/>
                    <a:pt x="1388" y="1973"/>
                    <a:pt x="770" y="1087"/>
                  </a:cubicBezTo>
                  <a:cubicBezTo>
                    <a:pt x="552" y="753"/>
                    <a:pt x="352" y="469"/>
                    <a:pt x="218" y="285"/>
                  </a:cubicBezTo>
                  <a:lnTo>
                    <a:pt x="68" y="68"/>
                  </a:lnTo>
                  <a:cubicBezTo>
                    <a:pt x="51" y="51"/>
                    <a:pt x="34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86" name="Google Shape;3936;p60"/>
            <p:cNvSpPr/>
            <p:nvPr/>
          </p:nvSpPr>
          <p:spPr>
            <a:xfrm>
              <a:off x="959991" y="2487912"/>
              <a:ext cx="97496" cy="62145"/>
            </a:xfrm>
            <a:custGeom>
              <a:avLst/>
              <a:gdLst/>
              <a:ahLst/>
              <a:cxnLst/>
              <a:rect l="l" t="t" r="r" b="b"/>
              <a:pathLst>
                <a:path w="3042" h="1939" extrusionOk="0">
                  <a:moveTo>
                    <a:pt x="17" y="0"/>
                  </a:moveTo>
                  <a:cubicBezTo>
                    <a:pt x="0" y="17"/>
                    <a:pt x="184" y="117"/>
                    <a:pt x="452" y="285"/>
                  </a:cubicBezTo>
                  <a:cubicBezTo>
                    <a:pt x="719" y="468"/>
                    <a:pt x="1087" y="736"/>
                    <a:pt x="1471" y="1036"/>
                  </a:cubicBezTo>
                  <a:cubicBezTo>
                    <a:pt x="1822" y="1287"/>
                    <a:pt x="2173" y="1521"/>
                    <a:pt x="2540" y="1738"/>
                  </a:cubicBezTo>
                  <a:cubicBezTo>
                    <a:pt x="2657" y="1788"/>
                    <a:pt x="2774" y="1838"/>
                    <a:pt x="2891" y="1889"/>
                  </a:cubicBezTo>
                  <a:cubicBezTo>
                    <a:pt x="2941" y="1905"/>
                    <a:pt x="2991" y="1922"/>
                    <a:pt x="3025" y="1939"/>
                  </a:cubicBezTo>
                  <a:cubicBezTo>
                    <a:pt x="3041" y="1922"/>
                    <a:pt x="2858" y="1855"/>
                    <a:pt x="2574" y="1688"/>
                  </a:cubicBezTo>
                  <a:cubicBezTo>
                    <a:pt x="2206" y="1471"/>
                    <a:pt x="1855" y="1237"/>
                    <a:pt x="1521" y="986"/>
                  </a:cubicBezTo>
                  <a:cubicBezTo>
                    <a:pt x="1120" y="686"/>
                    <a:pt x="752" y="418"/>
                    <a:pt x="485" y="251"/>
                  </a:cubicBezTo>
                  <a:cubicBezTo>
                    <a:pt x="335" y="168"/>
                    <a:pt x="218" y="101"/>
                    <a:pt x="151" y="67"/>
                  </a:cubicBezTo>
                  <a:cubicBezTo>
                    <a:pt x="101" y="34"/>
                    <a:pt x="67" y="17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87" name="Google Shape;3937;p60"/>
            <p:cNvSpPr/>
            <p:nvPr/>
          </p:nvSpPr>
          <p:spPr>
            <a:xfrm>
              <a:off x="1301099" y="2576818"/>
              <a:ext cx="109291" cy="2692"/>
            </a:xfrm>
            <a:custGeom>
              <a:avLst/>
              <a:gdLst/>
              <a:ahLst/>
              <a:cxnLst/>
              <a:rect l="l" t="t" r="r" b="b"/>
              <a:pathLst>
                <a:path w="3410" h="84" extrusionOk="0">
                  <a:moveTo>
                    <a:pt x="1705" y="0"/>
                  </a:moveTo>
                  <a:cubicBezTo>
                    <a:pt x="1221" y="0"/>
                    <a:pt x="803" y="17"/>
                    <a:pt x="502" y="34"/>
                  </a:cubicBezTo>
                  <a:cubicBezTo>
                    <a:pt x="335" y="34"/>
                    <a:pt x="218" y="50"/>
                    <a:pt x="135" y="50"/>
                  </a:cubicBezTo>
                  <a:cubicBezTo>
                    <a:pt x="84" y="50"/>
                    <a:pt x="34" y="50"/>
                    <a:pt x="1" y="67"/>
                  </a:cubicBezTo>
                  <a:cubicBezTo>
                    <a:pt x="34" y="84"/>
                    <a:pt x="84" y="84"/>
                    <a:pt x="135" y="84"/>
                  </a:cubicBezTo>
                  <a:lnTo>
                    <a:pt x="502" y="84"/>
                  </a:lnTo>
                  <a:lnTo>
                    <a:pt x="1705" y="67"/>
                  </a:lnTo>
                  <a:lnTo>
                    <a:pt x="2908" y="84"/>
                  </a:lnTo>
                  <a:lnTo>
                    <a:pt x="3276" y="84"/>
                  </a:lnTo>
                  <a:cubicBezTo>
                    <a:pt x="3309" y="84"/>
                    <a:pt x="3359" y="84"/>
                    <a:pt x="3409" y="67"/>
                  </a:cubicBezTo>
                  <a:cubicBezTo>
                    <a:pt x="3359" y="67"/>
                    <a:pt x="3309" y="50"/>
                    <a:pt x="3276" y="50"/>
                  </a:cubicBezTo>
                  <a:cubicBezTo>
                    <a:pt x="3175" y="50"/>
                    <a:pt x="3059" y="34"/>
                    <a:pt x="2908" y="34"/>
                  </a:cubicBezTo>
                  <a:cubicBezTo>
                    <a:pt x="2591" y="17"/>
                    <a:pt x="2173" y="0"/>
                    <a:pt x="17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88" name="Google Shape;3938;p60"/>
            <p:cNvSpPr/>
            <p:nvPr/>
          </p:nvSpPr>
          <p:spPr>
            <a:xfrm>
              <a:off x="1070852" y="1310202"/>
              <a:ext cx="187973" cy="168647"/>
            </a:xfrm>
            <a:custGeom>
              <a:avLst/>
              <a:gdLst/>
              <a:ahLst/>
              <a:cxnLst/>
              <a:rect l="l" t="t" r="r" b="b"/>
              <a:pathLst>
                <a:path w="5865" h="5262" extrusionOk="0">
                  <a:moveTo>
                    <a:pt x="4309" y="0"/>
                  </a:moveTo>
                  <a:cubicBezTo>
                    <a:pt x="3907" y="0"/>
                    <a:pt x="3509" y="113"/>
                    <a:pt x="3158" y="339"/>
                  </a:cubicBezTo>
                  <a:cubicBezTo>
                    <a:pt x="3024" y="439"/>
                    <a:pt x="2874" y="522"/>
                    <a:pt x="2724" y="606"/>
                  </a:cubicBezTo>
                  <a:cubicBezTo>
                    <a:pt x="2523" y="639"/>
                    <a:pt x="2306" y="673"/>
                    <a:pt x="2105" y="673"/>
                  </a:cubicBezTo>
                  <a:cubicBezTo>
                    <a:pt x="1738" y="740"/>
                    <a:pt x="1420" y="974"/>
                    <a:pt x="1270" y="1324"/>
                  </a:cubicBezTo>
                  <a:cubicBezTo>
                    <a:pt x="1170" y="1558"/>
                    <a:pt x="1136" y="1826"/>
                    <a:pt x="969" y="2026"/>
                  </a:cubicBezTo>
                  <a:cubicBezTo>
                    <a:pt x="802" y="2160"/>
                    <a:pt x="618" y="2277"/>
                    <a:pt x="435" y="2377"/>
                  </a:cubicBezTo>
                  <a:cubicBezTo>
                    <a:pt x="100" y="2644"/>
                    <a:pt x="0" y="3112"/>
                    <a:pt x="184" y="3497"/>
                  </a:cubicBezTo>
                  <a:cubicBezTo>
                    <a:pt x="284" y="3630"/>
                    <a:pt x="368" y="3781"/>
                    <a:pt x="418" y="3948"/>
                  </a:cubicBezTo>
                  <a:cubicBezTo>
                    <a:pt x="418" y="4115"/>
                    <a:pt x="401" y="4282"/>
                    <a:pt x="368" y="4432"/>
                  </a:cubicBezTo>
                  <a:cubicBezTo>
                    <a:pt x="368" y="4733"/>
                    <a:pt x="535" y="5000"/>
                    <a:pt x="802" y="5117"/>
                  </a:cubicBezTo>
                  <a:cubicBezTo>
                    <a:pt x="1002" y="5210"/>
                    <a:pt x="1233" y="5261"/>
                    <a:pt x="1462" y="5261"/>
                  </a:cubicBezTo>
                  <a:cubicBezTo>
                    <a:pt x="1521" y="5261"/>
                    <a:pt x="1580" y="5258"/>
                    <a:pt x="1638" y="5251"/>
                  </a:cubicBezTo>
                  <a:lnTo>
                    <a:pt x="5096" y="2594"/>
                  </a:lnTo>
                  <a:cubicBezTo>
                    <a:pt x="5414" y="2527"/>
                    <a:pt x="5664" y="2277"/>
                    <a:pt x="5731" y="1976"/>
                  </a:cubicBezTo>
                  <a:cubicBezTo>
                    <a:pt x="5831" y="1659"/>
                    <a:pt x="5865" y="1324"/>
                    <a:pt x="5831" y="990"/>
                  </a:cubicBezTo>
                  <a:cubicBezTo>
                    <a:pt x="5765" y="740"/>
                    <a:pt x="5514" y="539"/>
                    <a:pt x="5330" y="355"/>
                  </a:cubicBezTo>
                  <a:cubicBezTo>
                    <a:pt x="5146" y="188"/>
                    <a:pt x="4929" y="88"/>
                    <a:pt x="4712" y="38"/>
                  </a:cubicBezTo>
                  <a:cubicBezTo>
                    <a:pt x="4578" y="13"/>
                    <a:pt x="4444" y="0"/>
                    <a:pt x="4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89" name="Google Shape;3939;p60"/>
            <p:cNvSpPr/>
            <p:nvPr/>
          </p:nvSpPr>
          <p:spPr>
            <a:xfrm>
              <a:off x="1121170" y="1352701"/>
              <a:ext cx="124290" cy="201306"/>
            </a:xfrm>
            <a:custGeom>
              <a:avLst/>
              <a:gdLst/>
              <a:ahLst/>
              <a:cxnLst/>
              <a:rect l="l" t="t" r="r" b="b"/>
              <a:pathLst>
                <a:path w="3878" h="6281" extrusionOk="0">
                  <a:moveTo>
                    <a:pt x="2181" y="1"/>
                  </a:moveTo>
                  <a:cubicBezTo>
                    <a:pt x="1521" y="1"/>
                    <a:pt x="863" y="185"/>
                    <a:pt x="285" y="550"/>
                  </a:cubicBezTo>
                  <a:lnTo>
                    <a:pt x="118" y="650"/>
                  </a:lnTo>
                  <a:lnTo>
                    <a:pt x="1" y="6231"/>
                  </a:lnTo>
                  <a:lnTo>
                    <a:pt x="2457" y="6281"/>
                  </a:lnTo>
                  <a:cubicBezTo>
                    <a:pt x="2507" y="5997"/>
                    <a:pt x="2591" y="4877"/>
                    <a:pt x="2591" y="4877"/>
                  </a:cubicBezTo>
                  <a:cubicBezTo>
                    <a:pt x="2591" y="4877"/>
                    <a:pt x="3610" y="4827"/>
                    <a:pt x="3727" y="3808"/>
                  </a:cubicBezTo>
                  <a:cubicBezTo>
                    <a:pt x="3827" y="2789"/>
                    <a:pt x="3877" y="433"/>
                    <a:pt x="3877" y="433"/>
                  </a:cubicBezTo>
                  <a:cubicBezTo>
                    <a:pt x="3345" y="144"/>
                    <a:pt x="2763" y="1"/>
                    <a:pt x="21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90" name="Google Shape;3940;p60"/>
            <p:cNvSpPr/>
            <p:nvPr/>
          </p:nvSpPr>
          <p:spPr>
            <a:xfrm>
              <a:off x="1206872" y="1414204"/>
              <a:ext cx="11794" cy="40223"/>
            </a:xfrm>
            <a:custGeom>
              <a:avLst/>
              <a:gdLst/>
              <a:ahLst/>
              <a:cxnLst/>
              <a:rect l="l" t="t" r="r" b="b"/>
              <a:pathLst>
                <a:path w="368" h="1255" extrusionOk="0">
                  <a:moveTo>
                    <a:pt x="17" y="1"/>
                  </a:moveTo>
                  <a:lnTo>
                    <a:pt x="17" y="1"/>
                  </a:lnTo>
                  <a:cubicBezTo>
                    <a:pt x="50" y="268"/>
                    <a:pt x="117" y="519"/>
                    <a:pt x="201" y="770"/>
                  </a:cubicBezTo>
                  <a:cubicBezTo>
                    <a:pt x="217" y="870"/>
                    <a:pt x="251" y="970"/>
                    <a:pt x="284" y="1070"/>
                  </a:cubicBezTo>
                  <a:cubicBezTo>
                    <a:pt x="301" y="1104"/>
                    <a:pt x="301" y="1137"/>
                    <a:pt x="301" y="1171"/>
                  </a:cubicBezTo>
                  <a:cubicBezTo>
                    <a:pt x="284" y="1187"/>
                    <a:pt x="267" y="1204"/>
                    <a:pt x="217" y="1204"/>
                  </a:cubicBezTo>
                  <a:cubicBezTo>
                    <a:pt x="198" y="1199"/>
                    <a:pt x="177" y="1197"/>
                    <a:pt x="155" y="1197"/>
                  </a:cubicBezTo>
                  <a:cubicBezTo>
                    <a:pt x="103" y="1197"/>
                    <a:pt x="47" y="1209"/>
                    <a:pt x="0" y="1221"/>
                  </a:cubicBezTo>
                  <a:cubicBezTo>
                    <a:pt x="67" y="1254"/>
                    <a:pt x="151" y="1254"/>
                    <a:pt x="217" y="1254"/>
                  </a:cubicBezTo>
                  <a:lnTo>
                    <a:pt x="284" y="1254"/>
                  </a:lnTo>
                  <a:cubicBezTo>
                    <a:pt x="318" y="1254"/>
                    <a:pt x="334" y="1221"/>
                    <a:pt x="351" y="1204"/>
                  </a:cubicBezTo>
                  <a:cubicBezTo>
                    <a:pt x="368" y="1154"/>
                    <a:pt x="368" y="1087"/>
                    <a:pt x="351" y="1037"/>
                  </a:cubicBezTo>
                  <a:cubicBezTo>
                    <a:pt x="318" y="953"/>
                    <a:pt x="301" y="853"/>
                    <a:pt x="267" y="753"/>
                  </a:cubicBezTo>
                  <a:cubicBezTo>
                    <a:pt x="217" y="485"/>
                    <a:pt x="134" y="235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91" name="Google Shape;3941;p60"/>
            <p:cNvSpPr/>
            <p:nvPr/>
          </p:nvSpPr>
          <p:spPr>
            <a:xfrm>
              <a:off x="1162963" y="1492406"/>
              <a:ext cx="41248" cy="24646"/>
            </a:xfrm>
            <a:custGeom>
              <a:avLst/>
              <a:gdLst/>
              <a:ahLst/>
              <a:cxnLst/>
              <a:rect l="l" t="t" r="r" b="b"/>
              <a:pathLst>
                <a:path w="1287" h="769" extrusionOk="0">
                  <a:moveTo>
                    <a:pt x="0" y="0"/>
                  </a:moveTo>
                  <a:cubicBezTo>
                    <a:pt x="0" y="0"/>
                    <a:pt x="234" y="769"/>
                    <a:pt x="1253" y="769"/>
                  </a:cubicBezTo>
                  <a:lnTo>
                    <a:pt x="1287" y="502"/>
                  </a:lnTo>
                  <a:cubicBezTo>
                    <a:pt x="819" y="468"/>
                    <a:pt x="368" y="30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92" name="Google Shape;3942;p60"/>
            <p:cNvSpPr/>
            <p:nvPr/>
          </p:nvSpPr>
          <p:spPr>
            <a:xfrm>
              <a:off x="1103318" y="1407602"/>
              <a:ext cx="28076" cy="39902"/>
            </a:xfrm>
            <a:custGeom>
              <a:avLst/>
              <a:gdLst/>
              <a:ahLst/>
              <a:cxnLst/>
              <a:rect l="l" t="t" r="r" b="b"/>
              <a:pathLst>
                <a:path w="876" h="1245" extrusionOk="0">
                  <a:moveTo>
                    <a:pt x="594" y="0"/>
                  </a:moveTo>
                  <a:cubicBezTo>
                    <a:pt x="403" y="0"/>
                    <a:pt x="1" y="71"/>
                    <a:pt x="40" y="691"/>
                  </a:cubicBezTo>
                  <a:cubicBezTo>
                    <a:pt x="59" y="1143"/>
                    <a:pt x="321" y="1245"/>
                    <a:pt x="547" y="1245"/>
                  </a:cubicBezTo>
                  <a:cubicBezTo>
                    <a:pt x="722" y="1245"/>
                    <a:pt x="875" y="1183"/>
                    <a:pt x="875" y="1176"/>
                  </a:cubicBezTo>
                  <a:cubicBezTo>
                    <a:pt x="875" y="1143"/>
                    <a:pt x="691" y="6"/>
                    <a:pt x="691" y="6"/>
                  </a:cubicBezTo>
                  <a:cubicBezTo>
                    <a:pt x="688" y="6"/>
                    <a:pt x="650" y="0"/>
                    <a:pt x="59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93" name="Google Shape;3943;p60"/>
            <p:cNvSpPr/>
            <p:nvPr/>
          </p:nvSpPr>
          <p:spPr>
            <a:xfrm>
              <a:off x="1110466" y="1416352"/>
              <a:ext cx="12339" cy="22531"/>
            </a:xfrm>
            <a:custGeom>
              <a:avLst/>
              <a:gdLst/>
              <a:ahLst/>
              <a:cxnLst/>
              <a:rect l="l" t="t" r="r" b="b"/>
              <a:pathLst>
                <a:path w="385" h="703" extrusionOk="0">
                  <a:moveTo>
                    <a:pt x="201" y="1"/>
                  </a:moveTo>
                  <a:cubicBezTo>
                    <a:pt x="134" y="17"/>
                    <a:pt x="67" y="68"/>
                    <a:pt x="51" y="134"/>
                  </a:cubicBezTo>
                  <a:cubicBezTo>
                    <a:pt x="17" y="201"/>
                    <a:pt x="1" y="285"/>
                    <a:pt x="17" y="352"/>
                  </a:cubicBezTo>
                  <a:cubicBezTo>
                    <a:pt x="17" y="502"/>
                    <a:pt x="101" y="636"/>
                    <a:pt x="235" y="703"/>
                  </a:cubicBezTo>
                  <a:cubicBezTo>
                    <a:pt x="285" y="703"/>
                    <a:pt x="335" y="703"/>
                    <a:pt x="368" y="669"/>
                  </a:cubicBezTo>
                  <a:cubicBezTo>
                    <a:pt x="385" y="652"/>
                    <a:pt x="385" y="636"/>
                    <a:pt x="385" y="619"/>
                  </a:cubicBezTo>
                  <a:lnTo>
                    <a:pt x="385" y="619"/>
                  </a:lnTo>
                  <a:cubicBezTo>
                    <a:pt x="385" y="619"/>
                    <a:pt x="368" y="636"/>
                    <a:pt x="351" y="652"/>
                  </a:cubicBezTo>
                  <a:cubicBezTo>
                    <a:pt x="335" y="661"/>
                    <a:pt x="318" y="665"/>
                    <a:pt x="301" y="665"/>
                  </a:cubicBezTo>
                  <a:cubicBezTo>
                    <a:pt x="285" y="665"/>
                    <a:pt x="268" y="661"/>
                    <a:pt x="251" y="652"/>
                  </a:cubicBezTo>
                  <a:cubicBezTo>
                    <a:pt x="134" y="586"/>
                    <a:pt x="67" y="485"/>
                    <a:pt x="67" y="352"/>
                  </a:cubicBezTo>
                  <a:cubicBezTo>
                    <a:pt x="67" y="285"/>
                    <a:pt x="84" y="218"/>
                    <a:pt x="101" y="151"/>
                  </a:cubicBezTo>
                  <a:cubicBezTo>
                    <a:pt x="118" y="101"/>
                    <a:pt x="151" y="51"/>
                    <a:pt x="201" y="34"/>
                  </a:cubicBezTo>
                  <a:cubicBezTo>
                    <a:pt x="235" y="34"/>
                    <a:pt x="268" y="34"/>
                    <a:pt x="285" y="68"/>
                  </a:cubicBezTo>
                  <a:cubicBezTo>
                    <a:pt x="301" y="84"/>
                    <a:pt x="285" y="118"/>
                    <a:pt x="301" y="118"/>
                  </a:cubicBezTo>
                  <a:cubicBezTo>
                    <a:pt x="301" y="118"/>
                    <a:pt x="318" y="101"/>
                    <a:pt x="301" y="68"/>
                  </a:cubicBezTo>
                  <a:cubicBezTo>
                    <a:pt x="301" y="51"/>
                    <a:pt x="285" y="34"/>
                    <a:pt x="268" y="17"/>
                  </a:cubicBezTo>
                  <a:cubicBezTo>
                    <a:pt x="251" y="1"/>
                    <a:pt x="218" y="1"/>
                    <a:pt x="20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94" name="Google Shape;3944;p60"/>
            <p:cNvSpPr/>
            <p:nvPr/>
          </p:nvSpPr>
          <p:spPr>
            <a:xfrm>
              <a:off x="1176873" y="1401481"/>
              <a:ext cx="20384" cy="6090"/>
            </a:xfrm>
            <a:custGeom>
              <a:avLst/>
              <a:gdLst/>
              <a:ahLst/>
              <a:cxnLst/>
              <a:rect l="l" t="t" r="r" b="b"/>
              <a:pathLst>
                <a:path w="636" h="190" extrusionOk="0">
                  <a:moveTo>
                    <a:pt x="335" y="0"/>
                  </a:moveTo>
                  <a:cubicBezTo>
                    <a:pt x="243" y="0"/>
                    <a:pt x="150" y="25"/>
                    <a:pt x="67" y="80"/>
                  </a:cubicBezTo>
                  <a:cubicBezTo>
                    <a:pt x="17" y="131"/>
                    <a:pt x="0" y="164"/>
                    <a:pt x="17" y="181"/>
                  </a:cubicBezTo>
                  <a:cubicBezTo>
                    <a:pt x="20" y="187"/>
                    <a:pt x="28" y="190"/>
                    <a:pt x="40" y="190"/>
                  </a:cubicBezTo>
                  <a:cubicBezTo>
                    <a:pt x="87" y="190"/>
                    <a:pt x="197" y="144"/>
                    <a:pt x="318" y="131"/>
                  </a:cubicBezTo>
                  <a:cubicBezTo>
                    <a:pt x="429" y="131"/>
                    <a:pt x="526" y="145"/>
                    <a:pt x="583" y="145"/>
                  </a:cubicBezTo>
                  <a:cubicBezTo>
                    <a:pt x="611" y="145"/>
                    <a:pt x="630" y="142"/>
                    <a:pt x="635" y="131"/>
                  </a:cubicBezTo>
                  <a:cubicBezTo>
                    <a:pt x="635" y="114"/>
                    <a:pt x="619" y="80"/>
                    <a:pt x="552" y="47"/>
                  </a:cubicBezTo>
                  <a:cubicBezTo>
                    <a:pt x="484" y="17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95" name="Google Shape;3945;p60"/>
            <p:cNvSpPr/>
            <p:nvPr/>
          </p:nvSpPr>
          <p:spPr>
            <a:xfrm>
              <a:off x="1222929" y="1404589"/>
              <a:ext cx="16089" cy="4295"/>
            </a:xfrm>
            <a:custGeom>
              <a:avLst/>
              <a:gdLst/>
              <a:ahLst/>
              <a:cxnLst/>
              <a:rect l="l" t="t" r="r" b="b"/>
              <a:pathLst>
                <a:path w="502" h="134" extrusionOk="0">
                  <a:moveTo>
                    <a:pt x="251" y="0"/>
                  </a:moveTo>
                  <a:cubicBezTo>
                    <a:pt x="101" y="0"/>
                    <a:pt x="0" y="50"/>
                    <a:pt x="0" y="84"/>
                  </a:cubicBezTo>
                  <a:cubicBezTo>
                    <a:pt x="17" y="134"/>
                    <a:pt x="117" y="134"/>
                    <a:pt x="251" y="134"/>
                  </a:cubicBezTo>
                  <a:cubicBezTo>
                    <a:pt x="385" y="134"/>
                    <a:pt x="485" y="134"/>
                    <a:pt x="502" y="100"/>
                  </a:cubicBezTo>
                  <a:cubicBezTo>
                    <a:pt x="502" y="50"/>
                    <a:pt x="401" y="0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96" name="Google Shape;3946;p60"/>
            <p:cNvSpPr/>
            <p:nvPr/>
          </p:nvSpPr>
          <p:spPr>
            <a:xfrm>
              <a:off x="1116908" y="1330586"/>
              <a:ext cx="137110" cy="88843"/>
            </a:xfrm>
            <a:custGeom>
              <a:avLst/>
              <a:gdLst/>
              <a:ahLst/>
              <a:cxnLst/>
              <a:rect l="l" t="t" r="r" b="b"/>
              <a:pathLst>
                <a:path w="4278" h="2772" extrusionOk="0">
                  <a:moveTo>
                    <a:pt x="2391" y="0"/>
                  </a:moveTo>
                  <a:cubicBezTo>
                    <a:pt x="2056" y="0"/>
                    <a:pt x="1722" y="48"/>
                    <a:pt x="1387" y="120"/>
                  </a:cubicBezTo>
                  <a:cubicBezTo>
                    <a:pt x="1003" y="204"/>
                    <a:pt x="668" y="404"/>
                    <a:pt x="401" y="688"/>
                  </a:cubicBezTo>
                  <a:cubicBezTo>
                    <a:pt x="134" y="972"/>
                    <a:pt x="0" y="1373"/>
                    <a:pt x="67" y="1758"/>
                  </a:cubicBezTo>
                  <a:lnTo>
                    <a:pt x="17" y="1591"/>
                  </a:lnTo>
                  <a:lnTo>
                    <a:pt x="134" y="2326"/>
                  </a:lnTo>
                  <a:cubicBezTo>
                    <a:pt x="134" y="2443"/>
                    <a:pt x="167" y="2560"/>
                    <a:pt x="251" y="2660"/>
                  </a:cubicBezTo>
                  <a:cubicBezTo>
                    <a:pt x="333" y="2734"/>
                    <a:pt x="436" y="2772"/>
                    <a:pt x="540" y="2772"/>
                  </a:cubicBezTo>
                  <a:cubicBezTo>
                    <a:pt x="625" y="2772"/>
                    <a:pt x="710" y="2746"/>
                    <a:pt x="785" y="2693"/>
                  </a:cubicBezTo>
                  <a:cubicBezTo>
                    <a:pt x="1019" y="2526"/>
                    <a:pt x="1186" y="2292"/>
                    <a:pt x="1270" y="2008"/>
                  </a:cubicBezTo>
                  <a:cubicBezTo>
                    <a:pt x="1337" y="1741"/>
                    <a:pt x="1487" y="1490"/>
                    <a:pt x="1654" y="1257"/>
                  </a:cubicBezTo>
                  <a:cubicBezTo>
                    <a:pt x="1849" y="1462"/>
                    <a:pt x="2108" y="1570"/>
                    <a:pt x="2370" y="1570"/>
                  </a:cubicBezTo>
                  <a:cubicBezTo>
                    <a:pt x="2512" y="1570"/>
                    <a:pt x="2655" y="1538"/>
                    <a:pt x="2790" y="1474"/>
                  </a:cubicBezTo>
                  <a:cubicBezTo>
                    <a:pt x="2958" y="1390"/>
                    <a:pt x="3091" y="1257"/>
                    <a:pt x="3242" y="1173"/>
                  </a:cubicBezTo>
                  <a:cubicBezTo>
                    <a:pt x="3340" y="1096"/>
                    <a:pt x="3461" y="1055"/>
                    <a:pt x="3584" y="1055"/>
                  </a:cubicBezTo>
                  <a:cubicBezTo>
                    <a:pt x="3648" y="1055"/>
                    <a:pt x="3713" y="1067"/>
                    <a:pt x="3776" y="1089"/>
                  </a:cubicBezTo>
                  <a:cubicBezTo>
                    <a:pt x="3852" y="1120"/>
                    <a:pt x="3928" y="1192"/>
                    <a:pt x="4017" y="1192"/>
                  </a:cubicBezTo>
                  <a:cubicBezTo>
                    <a:pt x="4026" y="1192"/>
                    <a:pt x="4035" y="1191"/>
                    <a:pt x="4044" y="1190"/>
                  </a:cubicBezTo>
                  <a:cubicBezTo>
                    <a:pt x="4127" y="1190"/>
                    <a:pt x="4194" y="1140"/>
                    <a:pt x="4227" y="1073"/>
                  </a:cubicBezTo>
                  <a:cubicBezTo>
                    <a:pt x="4261" y="1006"/>
                    <a:pt x="4277" y="922"/>
                    <a:pt x="4261" y="856"/>
                  </a:cubicBezTo>
                  <a:cubicBezTo>
                    <a:pt x="4211" y="555"/>
                    <a:pt x="4010" y="321"/>
                    <a:pt x="3743" y="204"/>
                  </a:cubicBezTo>
                  <a:cubicBezTo>
                    <a:pt x="3397" y="69"/>
                    <a:pt x="3038" y="1"/>
                    <a:pt x="2665" y="1"/>
                  </a:cubicBezTo>
                  <a:cubicBezTo>
                    <a:pt x="2623" y="1"/>
                    <a:pt x="2582" y="2"/>
                    <a:pt x="2540" y="3"/>
                  </a:cubicBezTo>
                  <a:cubicBezTo>
                    <a:pt x="2490" y="1"/>
                    <a:pt x="2441" y="0"/>
                    <a:pt x="2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97" name="Google Shape;3947;p60"/>
            <p:cNvSpPr/>
            <p:nvPr/>
          </p:nvSpPr>
          <p:spPr>
            <a:xfrm>
              <a:off x="1217577" y="1341932"/>
              <a:ext cx="37499" cy="40191"/>
            </a:xfrm>
            <a:custGeom>
              <a:avLst/>
              <a:gdLst/>
              <a:ahLst/>
              <a:cxnLst/>
              <a:rect l="l" t="t" r="r" b="b"/>
              <a:pathLst>
                <a:path w="1170" h="1254" extrusionOk="0">
                  <a:moveTo>
                    <a:pt x="418" y="0"/>
                  </a:moveTo>
                  <a:cubicBezTo>
                    <a:pt x="201" y="0"/>
                    <a:pt x="34" y="151"/>
                    <a:pt x="0" y="351"/>
                  </a:cubicBezTo>
                  <a:lnTo>
                    <a:pt x="84" y="418"/>
                  </a:lnTo>
                  <a:cubicBezTo>
                    <a:pt x="134" y="685"/>
                    <a:pt x="268" y="919"/>
                    <a:pt x="468" y="1086"/>
                  </a:cubicBezTo>
                  <a:cubicBezTo>
                    <a:pt x="552" y="1187"/>
                    <a:pt x="669" y="1237"/>
                    <a:pt x="802" y="1253"/>
                  </a:cubicBezTo>
                  <a:cubicBezTo>
                    <a:pt x="1020" y="1220"/>
                    <a:pt x="1170" y="1036"/>
                    <a:pt x="1170" y="819"/>
                  </a:cubicBezTo>
                  <a:cubicBezTo>
                    <a:pt x="1170" y="618"/>
                    <a:pt x="1070" y="418"/>
                    <a:pt x="919" y="268"/>
                  </a:cubicBezTo>
                  <a:cubicBezTo>
                    <a:pt x="802" y="117"/>
                    <a:pt x="619" y="17"/>
                    <a:pt x="4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98" name="Google Shape;3948;p60"/>
            <p:cNvSpPr/>
            <p:nvPr/>
          </p:nvSpPr>
          <p:spPr>
            <a:xfrm>
              <a:off x="1182225" y="1415711"/>
              <a:ext cx="8077" cy="7724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04" y="1"/>
                  </a:moveTo>
                  <a:cubicBezTo>
                    <a:pt x="39" y="1"/>
                    <a:pt x="1" y="48"/>
                    <a:pt x="1" y="121"/>
                  </a:cubicBezTo>
                  <a:cubicBezTo>
                    <a:pt x="1" y="188"/>
                    <a:pt x="51" y="238"/>
                    <a:pt x="117" y="238"/>
                  </a:cubicBezTo>
                  <a:cubicBezTo>
                    <a:pt x="125" y="240"/>
                    <a:pt x="132" y="241"/>
                    <a:pt x="139" y="241"/>
                  </a:cubicBezTo>
                  <a:cubicBezTo>
                    <a:pt x="198" y="241"/>
                    <a:pt x="251" y="181"/>
                    <a:pt x="251" y="121"/>
                  </a:cubicBezTo>
                  <a:cubicBezTo>
                    <a:pt x="251" y="54"/>
                    <a:pt x="201" y="4"/>
                    <a:pt x="134" y="4"/>
                  </a:cubicBezTo>
                  <a:cubicBezTo>
                    <a:pt x="123" y="2"/>
                    <a:pt x="113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199" name="Google Shape;3949;p60"/>
            <p:cNvSpPr/>
            <p:nvPr/>
          </p:nvSpPr>
          <p:spPr>
            <a:xfrm>
              <a:off x="1174726" y="1410455"/>
              <a:ext cx="17179" cy="4423"/>
            </a:xfrm>
            <a:custGeom>
              <a:avLst/>
              <a:gdLst/>
              <a:ahLst/>
              <a:cxnLst/>
              <a:rect l="l" t="t" r="r" b="b"/>
              <a:pathLst>
                <a:path w="536" h="138" extrusionOk="0">
                  <a:moveTo>
                    <a:pt x="268" y="1"/>
                  </a:moveTo>
                  <a:cubicBezTo>
                    <a:pt x="184" y="1"/>
                    <a:pt x="118" y="18"/>
                    <a:pt x="67" y="68"/>
                  </a:cubicBezTo>
                  <a:cubicBezTo>
                    <a:pt x="17" y="101"/>
                    <a:pt x="1" y="135"/>
                    <a:pt x="17" y="135"/>
                  </a:cubicBezTo>
                  <a:cubicBezTo>
                    <a:pt x="19" y="136"/>
                    <a:pt x="22" y="137"/>
                    <a:pt x="26" y="137"/>
                  </a:cubicBezTo>
                  <a:cubicBezTo>
                    <a:pt x="57" y="137"/>
                    <a:pt x="149" y="84"/>
                    <a:pt x="268" y="84"/>
                  </a:cubicBezTo>
                  <a:cubicBezTo>
                    <a:pt x="387" y="84"/>
                    <a:pt x="479" y="137"/>
                    <a:pt x="510" y="137"/>
                  </a:cubicBezTo>
                  <a:cubicBezTo>
                    <a:pt x="514" y="137"/>
                    <a:pt x="517" y="136"/>
                    <a:pt x="519" y="135"/>
                  </a:cubicBezTo>
                  <a:cubicBezTo>
                    <a:pt x="535" y="118"/>
                    <a:pt x="519" y="84"/>
                    <a:pt x="468" y="51"/>
                  </a:cubicBezTo>
                  <a:cubicBezTo>
                    <a:pt x="402" y="18"/>
                    <a:pt x="335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00" name="Google Shape;3950;p60"/>
            <p:cNvSpPr/>
            <p:nvPr/>
          </p:nvSpPr>
          <p:spPr>
            <a:xfrm>
              <a:off x="1227736" y="1415294"/>
              <a:ext cx="8077" cy="8045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18" y="0"/>
                  </a:moveTo>
                  <a:cubicBezTo>
                    <a:pt x="51" y="0"/>
                    <a:pt x="1" y="50"/>
                    <a:pt x="1" y="117"/>
                  </a:cubicBezTo>
                  <a:cubicBezTo>
                    <a:pt x="1" y="201"/>
                    <a:pt x="51" y="251"/>
                    <a:pt x="118" y="251"/>
                  </a:cubicBezTo>
                  <a:cubicBezTo>
                    <a:pt x="185" y="251"/>
                    <a:pt x="251" y="201"/>
                    <a:pt x="251" y="134"/>
                  </a:cubicBezTo>
                  <a:cubicBezTo>
                    <a:pt x="251" y="67"/>
                    <a:pt x="201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01" name="Google Shape;3951;p60"/>
            <p:cNvSpPr/>
            <p:nvPr/>
          </p:nvSpPr>
          <p:spPr>
            <a:xfrm>
              <a:off x="1221326" y="1410999"/>
              <a:ext cx="16634" cy="4936"/>
            </a:xfrm>
            <a:custGeom>
              <a:avLst/>
              <a:gdLst/>
              <a:ahLst/>
              <a:cxnLst/>
              <a:rect l="l" t="t" r="r" b="b"/>
              <a:pathLst>
                <a:path w="519" h="154" extrusionOk="0">
                  <a:moveTo>
                    <a:pt x="251" y="1"/>
                  </a:moveTo>
                  <a:cubicBezTo>
                    <a:pt x="184" y="1"/>
                    <a:pt x="117" y="34"/>
                    <a:pt x="50" y="67"/>
                  </a:cubicBezTo>
                  <a:cubicBezTo>
                    <a:pt x="17" y="101"/>
                    <a:pt x="0" y="134"/>
                    <a:pt x="17" y="151"/>
                  </a:cubicBezTo>
                  <a:cubicBezTo>
                    <a:pt x="18" y="153"/>
                    <a:pt x="21" y="153"/>
                    <a:pt x="23" y="153"/>
                  </a:cubicBezTo>
                  <a:cubicBezTo>
                    <a:pt x="49" y="153"/>
                    <a:pt x="131" y="84"/>
                    <a:pt x="268" y="84"/>
                  </a:cubicBezTo>
                  <a:cubicBezTo>
                    <a:pt x="386" y="84"/>
                    <a:pt x="479" y="137"/>
                    <a:pt x="510" y="137"/>
                  </a:cubicBezTo>
                  <a:cubicBezTo>
                    <a:pt x="513" y="137"/>
                    <a:pt x="516" y="136"/>
                    <a:pt x="518" y="134"/>
                  </a:cubicBezTo>
                  <a:cubicBezTo>
                    <a:pt x="518" y="118"/>
                    <a:pt x="502" y="101"/>
                    <a:pt x="468" y="67"/>
                  </a:cubicBezTo>
                  <a:cubicBezTo>
                    <a:pt x="401" y="17"/>
                    <a:pt x="334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02" name="Google Shape;3952;p60"/>
            <p:cNvSpPr/>
            <p:nvPr/>
          </p:nvSpPr>
          <p:spPr>
            <a:xfrm>
              <a:off x="1192385" y="1453850"/>
              <a:ext cx="13429" cy="13429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34" y="0"/>
                  </a:moveTo>
                  <a:cubicBezTo>
                    <a:pt x="18" y="0"/>
                    <a:pt x="1" y="34"/>
                    <a:pt x="1" y="101"/>
                  </a:cubicBezTo>
                  <a:cubicBezTo>
                    <a:pt x="18" y="268"/>
                    <a:pt x="151" y="401"/>
                    <a:pt x="318" y="418"/>
                  </a:cubicBezTo>
                  <a:cubicBezTo>
                    <a:pt x="369" y="418"/>
                    <a:pt x="419" y="401"/>
                    <a:pt x="419" y="401"/>
                  </a:cubicBezTo>
                  <a:cubicBezTo>
                    <a:pt x="419" y="385"/>
                    <a:pt x="268" y="385"/>
                    <a:pt x="151" y="268"/>
                  </a:cubicBezTo>
                  <a:cubicBezTo>
                    <a:pt x="34" y="151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03" name="Google Shape;3953;p60"/>
            <p:cNvSpPr/>
            <p:nvPr/>
          </p:nvSpPr>
          <p:spPr>
            <a:xfrm>
              <a:off x="1213282" y="1612882"/>
              <a:ext cx="404888" cy="191883"/>
            </a:xfrm>
            <a:custGeom>
              <a:avLst/>
              <a:gdLst/>
              <a:ahLst/>
              <a:cxnLst/>
              <a:rect l="l" t="t" r="r" b="b"/>
              <a:pathLst>
                <a:path w="12633" h="5987" extrusionOk="0">
                  <a:moveTo>
                    <a:pt x="2273" y="1"/>
                  </a:moveTo>
                  <a:lnTo>
                    <a:pt x="218" y="686"/>
                  </a:lnTo>
                  <a:cubicBezTo>
                    <a:pt x="218" y="686"/>
                    <a:pt x="1" y="1371"/>
                    <a:pt x="1337" y="4612"/>
                  </a:cubicBezTo>
                  <a:cubicBezTo>
                    <a:pt x="1767" y="5640"/>
                    <a:pt x="2833" y="5986"/>
                    <a:pt x="4075" y="5986"/>
                  </a:cubicBezTo>
                  <a:cubicBezTo>
                    <a:pt x="6653" y="5986"/>
                    <a:pt x="9992" y="4495"/>
                    <a:pt x="9992" y="4495"/>
                  </a:cubicBezTo>
                  <a:lnTo>
                    <a:pt x="9992" y="4479"/>
                  </a:lnTo>
                  <a:cubicBezTo>
                    <a:pt x="10527" y="4378"/>
                    <a:pt x="11062" y="4245"/>
                    <a:pt x="11580" y="4078"/>
                  </a:cubicBezTo>
                  <a:cubicBezTo>
                    <a:pt x="12298" y="3827"/>
                    <a:pt x="12281" y="3760"/>
                    <a:pt x="12231" y="3677"/>
                  </a:cubicBezTo>
                  <a:cubicBezTo>
                    <a:pt x="12214" y="3647"/>
                    <a:pt x="12174" y="3635"/>
                    <a:pt x="12119" y="3635"/>
                  </a:cubicBezTo>
                  <a:cubicBezTo>
                    <a:pt x="11872" y="3635"/>
                    <a:pt x="11322" y="3880"/>
                    <a:pt x="11158" y="3880"/>
                  </a:cubicBezTo>
                  <a:cubicBezTo>
                    <a:pt x="11112" y="3880"/>
                    <a:pt x="11097" y="3861"/>
                    <a:pt x="11129" y="3810"/>
                  </a:cubicBezTo>
                  <a:cubicBezTo>
                    <a:pt x="11312" y="3526"/>
                    <a:pt x="12632" y="3226"/>
                    <a:pt x="12499" y="3008"/>
                  </a:cubicBezTo>
                  <a:cubicBezTo>
                    <a:pt x="12470" y="2959"/>
                    <a:pt x="12409" y="2938"/>
                    <a:pt x="12328" y="2938"/>
                  </a:cubicBezTo>
                  <a:cubicBezTo>
                    <a:pt x="11946" y="2938"/>
                    <a:pt x="11111" y="3401"/>
                    <a:pt x="11028" y="3443"/>
                  </a:cubicBezTo>
                  <a:cubicBezTo>
                    <a:pt x="11014" y="3450"/>
                    <a:pt x="11000" y="3453"/>
                    <a:pt x="10987" y="3453"/>
                  </a:cubicBezTo>
                  <a:cubicBezTo>
                    <a:pt x="10908" y="3453"/>
                    <a:pt x="10859" y="3338"/>
                    <a:pt x="10945" y="3309"/>
                  </a:cubicBezTo>
                  <a:cubicBezTo>
                    <a:pt x="11078" y="3242"/>
                    <a:pt x="12532" y="2624"/>
                    <a:pt x="12365" y="2340"/>
                  </a:cubicBezTo>
                  <a:cubicBezTo>
                    <a:pt x="12342" y="2299"/>
                    <a:pt x="12306" y="2284"/>
                    <a:pt x="12265" y="2284"/>
                  </a:cubicBezTo>
                  <a:cubicBezTo>
                    <a:pt x="12155" y="2284"/>
                    <a:pt x="12014" y="2390"/>
                    <a:pt x="12014" y="2390"/>
                  </a:cubicBezTo>
                  <a:cubicBezTo>
                    <a:pt x="12014" y="2390"/>
                    <a:pt x="10932" y="2959"/>
                    <a:pt x="10677" y="2959"/>
                  </a:cubicBezTo>
                  <a:cubicBezTo>
                    <a:pt x="10652" y="2959"/>
                    <a:pt x="10635" y="2953"/>
                    <a:pt x="10627" y="2941"/>
                  </a:cubicBezTo>
                  <a:cubicBezTo>
                    <a:pt x="10544" y="2808"/>
                    <a:pt x="11312" y="2373"/>
                    <a:pt x="11580" y="2240"/>
                  </a:cubicBezTo>
                  <a:cubicBezTo>
                    <a:pt x="11847" y="2123"/>
                    <a:pt x="11897" y="1939"/>
                    <a:pt x="11747" y="1872"/>
                  </a:cubicBezTo>
                  <a:cubicBezTo>
                    <a:pt x="11739" y="1869"/>
                    <a:pt x="11729" y="1867"/>
                    <a:pt x="11717" y="1867"/>
                  </a:cubicBezTo>
                  <a:cubicBezTo>
                    <a:pt x="11529" y="1867"/>
                    <a:pt x="10794" y="2198"/>
                    <a:pt x="10544" y="2323"/>
                  </a:cubicBezTo>
                  <a:cubicBezTo>
                    <a:pt x="10385" y="2408"/>
                    <a:pt x="10037" y="2587"/>
                    <a:pt x="9856" y="2587"/>
                  </a:cubicBezTo>
                  <a:cubicBezTo>
                    <a:pt x="9751" y="2587"/>
                    <a:pt x="9702" y="2528"/>
                    <a:pt x="9775" y="2357"/>
                  </a:cubicBezTo>
                  <a:cubicBezTo>
                    <a:pt x="9976" y="1889"/>
                    <a:pt x="9959" y="1454"/>
                    <a:pt x="9859" y="1337"/>
                  </a:cubicBezTo>
                  <a:cubicBezTo>
                    <a:pt x="9828" y="1307"/>
                    <a:pt x="9791" y="1294"/>
                    <a:pt x="9753" y="1294"/>
                  </a:cubicBezTo>
                  <a:cubicBezTo>
                    <a:pt x="9666" y="1294"/>
                    <a:pt x="9580" y="1366"/>
                    <a:pt x="9591" y="1471"/>
                  </a:cubicBezTo>
                  <a:cubicBezTo>
                    <a:pt x="9575" y="1638"/>
                    <a:pt x="9541" y="1805"/>
                    <a:pt x="9491" y="1972"/>
                  </a:cubicBezTo>
                  <a:cubicBezTo>
                    <a:pt x="9441" y="2106"/>
                    <a:pt x="9374" y="2223"/>
                    <a:pt x="9291" y="2340"/>
                  </a:cubicBezTo>
                  <a:cubicBezTo>
                    <a:pt x="9190" y="2457"/>
                    <a:pt x="9107" y="2574"/>
                    <a:pt x="9023" y="2657"/>
                  </a:cubicBezTo>
                  <a:cubicBezTo>
                    <a:pt x="8360" y="2893"/>
                    <a:pt x="6592" y="3441"/>
                    <a:pt x="4786" y="3441"/>
                  </a:cubicBezTo>
                  <a:cubicBezTo>
                    <a:pt x="4544" y="3441"/>
                    <a:pt x="4302" y="3431"/>
                    <a:pt x="4061" y="3409"/>
                  </a:cubicBezTo>
                  <a:cubicBezTo>
                    <a:pt x="3693" y="3376"/>
                    <a:pt x="2273" y="1"/>
                    <a:pt x="227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04" name="Google Shape;3954;p60"/>
            <p:cNvSpPr/>
            <p:nvPr/>
          </p:nvSpPr>
          <p:spPr>
            <a:xfrm>
              <a:off x="1029603" y="1530418"/>
              <a:ext cx="307968" cy="353992"/>
            </a:xfrm>
            <a:custGeom>
              <a:avLst/>
              <a:gdLst/>
              <a:ahLst/>
              <a:cxnLst/>
              <a:rect l="l" t="t" r="r" b="b"/>
              <a:pathLst>
                <a:path w="9609" h="11045" extrusionOk="0">
                  <a:moveTo>
                    <a:pt x="2808" y="1"/>
                  </a:moveTo>
                  <a:lnTo>
                    <a:pt x="2741" y="418"/>
                  </a:lnTo>
                  <a:lnTo>
                    <a:pt x="2340" y="402"/>
                  </a:lnTo>
                  <a:cubicBezTo>
                    <a:pt x="2340" y="402"/>
                    <a:pt x="1" y="636"/>
                    <a:pt x="1" y="3342"/>
                  </a:cubicBezTo>
                  <a:cubicBezTo>
                    <a:pt x="1" y="4612"/>
                    <a:pt x="686" y="5849"/>
                    <a:pt x="920" y="6450"/>
                  </a:cubicBezTo>
                  <a:cubicBezTo>
                    <a:pt x="1070" y="7720"/>
                    <a:pt x="535" y="10009"/>
                    <a:pt x="552" y="10577"/>
                  </a:cubicBezTo>
                  <a:lnTo>
                    <a:pt x="7202" y="11045"/>
                  </a:lnTo>
                  <a:lnTo>
                    <a:pt x="7486" y="6885"/>
                  </a:lnTo>
                  <a:lnTo>
                    <a:pt x="7419" y="6500"/>
                  </a:lnTo>
                  <a:lnTo>
                    <a:pt x="9608" y="5815"/>
                  </a:lnTo>
                  <a:lnTo>
                    <a:pt x="8689" y="3693"/>
                  </a:lnTo>
                  <a:cubicBezTo>
                    <a:pt x="7870" y="1772"/>
                    <a:pt x="6784" y="1020"/>
                    <a:pt x="6233" y="736"/>
                  </a:cubicBezTo>
                  <a:cubicBezTo>
                    <a:pt x="6032" y="652"/>
                    <a:pt x="5815" y="585"/>
                    <a:pt x="5598" y="585"/>
                  </a:cubicBezTo>
                  <a:lnTo>
                    <a:pt x="5514" y="251"/>
                  </a:lnTo>
                  <a:lnTo>
                    <a:pt x="280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05" name="Google Shape;3955;p60"/>
            <p:cNvSpPr/>
            <p:nvPr/>
          </p:nvSpPr>
          <p:spPr>
            <a:xfrm>
              <a:off x="1207930" y="1262223"/>
              <a:ext cx="643724" cy="715388"/>
            </a:xfrm>
            <a:custGeom>
              <a:avLst/>
              <a:gdLst/>
              <a:ahLst/>
              <a:cxnLst/>
              <a:rect l="l" t="t" r="r" b="b"/>
              <a:pathLst>
                <a:path w="20085" h="22321" extrusionOk="0">
                  <a:moveTo>
                    <a:pt x="11829" y="1278"/>
                  </a:moveTo>
                  <a:cubicBezTo>
                    <a:pt x="13730" y="1278"/>
                    <a:pt x="15596" y="2122"/>
                    <a:pt x="16859" y="3690"/>
                  </a:cubicBezTo>
                  <a:cubicBezTo>
                    <a:pt x="17929" y="5010"/>
                    <a:pt x="18430" y="6715"/>
                    <a:pt x="18246" y="8419"/>
                  </a:cubicBezTo>
                  <a:cubicBezTo>
                    <a:pt x="17929" y="11476"/>
                    <a:pt x="15473" y="13882"/>
                    <a:pt x="12415" y="14167"/>
                  </a:cubicBezTo>
                  <a:cubicBezTo>
                    <a:pt x="12224" y="14183"/>
                    <a:pt x="12034" y="14191"/>
                    <a:pt x="11846" y="14191"/>
                  </a:cubicBezTo>
                  <a:cubicBezTo>
                    <a:pt x="8998" y="14191"/>
                    <a:pt x="6463" y="12329"/>
                    <a:pt x="5648" y="9555"/>
                  </a:cubicBezTo>
                  <a:cubicBezTo>
                    <a:pt x="4779" y="6598"/>
                    <a:pt x="6116" y="3440"/>
                    <a:pt x="8839" y="2019"/>
                  </a:cubicBezTo>
                  <a:cubicBezTo>
                    <a:pt x="9788" y="1519"/>
                    <a:pt x="10813" y="1278"/>
                    <a:pt x="11829" y="1278"/>
                  </a:cubicBezTo>
                  <a:close/>
                  <a:moveTo>
                    <a:pt x="11831" y="0"/>
                  </a:moveTo>
                  <a:cubicBezTo>
                    <a:pt x="11107" y="0"/>
                    <a:pt x="10375" y="103"/>
                    <a:pt x="9658" y="315"/>
                  </a:cubicBezTo>
                  <a:cubicBezTo>
                    <a:pt x="6651" y="1201"/>
                    <a:pt x="4478" y="3807"/>
                    <a:pt x="4144" y="6915"/>
                  </a:cubicBezTo>
                  <a:cubicBezTo>
                    <a:pt x="3877" y="9421"/>
                    <a:pt x="4863" y="11894"/>
                    <a:pt x="6751" y="13565"/>
                  </a:cubicBezTo>
                  <a:lnTo>
                    <a:pt x="1" y="21502"/>
                  </a:lnTo>
                  <a:lnTo>
                    <a:pt x="970" y="22320"/>
                  </a:lnTo>
                  <a:lnTo>
                    <a:pt x="7787" y="14317"/>
                  </a:lnTo>
                  <a:cubicBezTo>
                    <a:pt x="8773" y="14918"/>
                    <a:pt x="9875" y="15303"/>
                    <a:pt x="11011" y="15420"/>
                  </a:cubicBezTo>
                  <a:cubicBezTo>
                    <a:pt x="11296" y="15453"/>
                    <a:pt x="11563" y="15470"/>
                    <a:pt x="11847" y="15470"/>
                  </a:cubicBezTo>
                  <a:cubicBezTo>
                    <a:pt x="14821" y="15453"/>
                    <a:pt x="17528" y="13749"/>
                    <a:pt x="18814" y="11059"/>
                  </a:cubicBezTo>
                  <a:cubicBezTo>
                    <a:pt x="20084" y="8385"/>
                    <a:pt x="19717" y="5194"/>
                    <a:pt x="17845" y="2888"/>
                  </a:cubicBezTo>
                  <a:cubicBezTo>
                    <a:pt x="16359" y="1034"/>
                    <a:pt x="14129" y="0"/>
                    <a:pt x="118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06" name="Google Shape;3956;p60"/>
            <p:cNvSpPr/>
            <p:nvPr/>
          </p:nvSpPr>
          <p:spPr>
            <a:xfrm>
              <a:off x="1187578" y="1244980"/>
              <a:ext cx="646929" cy="717632"/>
            </a:xfrm>
            <a:custGeom>
              <a:avLst/>
              <a:gdLst/>
              <a:ahLst/>
              <a:cxnLst/>
              <a:rect l="l" t="t" r="r" b="b"/>
              <a:pathLst>
                <a:path w="20185" h="22391" extrusionOk="0">
                  <a:moveTo>
                    <a:pt x="11913" y="1276"/>
                  </a:moveTo>
                  <a:cubicBezTo>
                    <a:pt x="13821" y="1276"/>
                    <a:pt x="15688" y="2117"/>
                    <a:pt x="16943" y="3677"/>
                  </a:cubicBezTo>
                  <a:cubicBezTo>
                    <a:pt x="18029" y="5014"/>
                    <a:pt x="18530" y="6718"/>
                    <a:pt x="18347" y="8422"/>
                  </a:cubicBezTo>
                  <a:cubicBezTo>
                    <a:pt x="18012" y="11480"/>
                    <a:pt x="15573" y="13886"/>
                    <a:pt x="12499" y="14153"/>
                  </a:cubicBezTo>
                  <a:cubicBezTo>
                    <a:pt x="12300" y="14172"/>
                    <a:pt x="12102" y="14181"/>
                    <a:pt x="11905" y="14181"/>
                  </a:cubicBezTo>
                  <a:cubicBezTo>
                    <a:pt x="9080" y="14181"/>
                    <a:pt x="6544" y="12308"/>
                    <a:pt x="5732" y="9558"/>
                  </a:cubicBezTo>
                  <a:cubicBezTo>
                    <a:pt x="4863" y="6601"/>
                    <a:pt x="6199" y="3443"/>
                    <a:pt x="8923" y="2006"/>
                  </a:cubicBezTo>
                  <a:cubicBezTo>
                    <a:pt x="9874" y="1513"/>
                    <a:pt x="10899" y="1276"/>
                    <a:pt x="11913" y="1276"/>
                  </a:cubicBezTo>
                  <a:close/>
                  <a:moveTo>
                    <a:pt x="11938" y="1"/>
                  </a:moveTo>
                  <a:cubicBezTo>
                    <a:pt x="11207" y="1"/>
                    <a:pt x="10468" y="105"/>
                    <a:pt x="9742" y="318"/>
                  </a:cubicBezTo>
                  <a:cubicBezTo>
                    <a:pt x="6751" y="1204"/>
                    <a:pt x="4579" y="3794"/>
                    <a:pt x="4245" y="6902"/>
                  </a:cubicBezTo>
                  <a:cubicBezTo>
                    <a:pt x="3977" y="9408"/>
                    <a:pt x="4946" y="11897"/>
                    <a:pt x="6851" y="13552"/>
                  </a:cubicBezTo>
                  <a:lnTo>
                    <a:pt x="1" y="21555"/>
                  </a:lnTo>
                  <a:lnTo>
                    <a:pt x="1037" y="22390"/>
                  </a:lnTo>
                  <a:lnTo>
                    <a:pt x="7870" y="14320"/>
                  </a:lnTo>
                  <a:cubicBezTo>
                    <a:pt x="8856" y="14922"/>
                    <a:pt x="9959" y="15289"/>
                    <a:pt x="11112" y="15406"/>
                  </a:cubicBezTo>
                  <a:cubicBezTo>
                    <a:pt x="11379" y="15440"/>
                    <a:pt x="11663" y="15456"/>
                    <a:pt x="11947" y="15456"/>
                  </a:cubicBezTo>
                  <a:cubicBezTo>
                    <a:pt x="14921" y="15456"/>
                    <a:pt x="17628" y="13735"/>
                    <a:pt x="18898" y="11062"/>
                  </a:cubicBezTo>
                  <a:cubicBezTo>
                    <a:pt x="20185" y="8372"/>
                    <a:pt x="19800" y="5197"/>
                    <a:pt x="17946" y="2875"/>
                  </a:cubicBezTo>
                  <a:cubicBezTo>
                    <a:pt x="16450" y="1025"/>
                    <a:pt x="14234" y="1"/>
                    <a:pt x="119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07" name="Google Shape;3957;p60"/>
            <p:cNvSpPr/>
            <p:nvPr/>
          </p:nvSpPr>
          <p:spPr>
            <a:xfrm>
              <a:off x="1405005" y="1400840"/>
              <a:ext cx="52498" cy="226017"/>
            </a:xfrm>
            <a:custGeom>
              <a:avLst/>
              <a:gdLst/>
              <a:ahLst/>
              <a:cxnLst/>
              <a:rect l="l" t="t" r="r" b="b"/>
              <a:pathLst>
                <a:path w="1638" h="7052" extrusionOk="0">
                  <a:moveTo>
                    <a:pt x="1036" y="0"/>
                  </a:moveTo>
                  <a:lnTo>
                    <a:pt x="1036" y="0"/>
                  </a:lnTo>
                  <a:cubicBezTo>
                    <a:pt x="1020" y="17"/>
                    <a:pt x="1003" y="34"/>
                    <a:pt x="1003" y="67"/>
                  </a:cubicBezTo>
                  <a:cubicBezTo>
                    <a:pt x="1020" y="50"/>
                    <a:pt x="1036" y="17"/>
                    <a:pt x="1036" y="0"/>
                  </a:cubicBezTo>
                  <a:close/>
                  <a:moveTo>
                    <a:pt x="1003" y="67"/>
                  </a:moveTo>
                  <a:cubicBezTo>
                    <a:pt x="969" y="100"/>
                    <a:pt x="936" y="167"/>
                    <a:pt x="886" y="251"/>
                  </a:cubicBezTo>
                  <a:cubicBezTo>
                    <a:pt x="769" y="501"/>
                    <a:pt x="669" y="735"/>
                    <a:pt x="585" y="1003"/>
                  </a:cubicBezTo>
                  <a:cubicBezTo>
                    <a:pt x="0" y="2690"/>
                    <a:pt x="151" y="4562"/>
                    <a:pt x="1020" y="6149"/>
                  </a:cubicBezTo>
                  <a:cubicBezTo>
                    <a:pt x="1153" y="6383"/>
                    <a:pt x="1287" y="6600"/>
                    <a:pt x="1454" y="6817"/>
                  </a:cubicBezTo>
                  <a:cubicBezTo>
                    <a:pt x="1504" y="6901"/>
                    <a:pt x="1554" y="6951"/>
                    <a:pt x="1588" y="7001"/>
                  </a:cubicBezTo>
                  <a:cubicBezTo>
                    <a:pt x="1604" y="7018"/>
                    <a:pt x="1621" y="7034"/>
                    <a:pt x="1638" y="7051"/>
                  </a:cubicBezTo>
                  <a:cubicBezTo>
                    <a:pt x="1621" y="7034"/>
                    <a:pt x="1604" y="7001"/>
                    <a:pt x="1588" y="6984"/>
                  </a:cubicBezTo>
                  <a:cubicBezTo>
                    <a:pt x="1571" y="6951"/>
                    <a:pt x="1521" y="6884"/>
                    <a:pt x="1471" y="6801"/>
                  </a:cubicBezTo>
                  <a:cubicBezTo>
                    <a:pt x="1320" y="6583"/>
                    <a:pt x="1187" y="6366"/>
                    <a:pt x="1070" y="6116"/>
                  </a:cubicBezTo>
                  <a:cubicBezTo>
                    <a:pt x="234" y="4545"/>
                    <a:pt x="67" y="2707"/>
                    <a:pt x="635" y="1019"/>
                  </a:cubicBezTo>
                  <a:cubicBezTo>
                    <a:pt x="702" y="752"/>
                    <a:pt x="802" y="501"/>
                    <a:pt x="919" y="268"/>
                  </a:cubicBezTo>
                  <a:cubicBezTo>
                    <a:pt x="953" y="184"/>
                    <a:pt x="986" y="117"/>
                    <a:pt x="1003" y="6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08" name="Google Shape;3958;p60"/>
            <p:cNvSpPr/>
            <p:nvPr/>
          </p:nvSpPr>
          <p:spPr>
            <a:xfrm>
              <a:off x="1457471" y="1372347"/>
              <a:ext cx="10737" cy="12435"/>
            </a:xfrm>
            <a:custGeom>
              <a:avLst/>
              <a:gdLst/>
              <a:ahLst/>
              <a:cxnLst/>
              <a:rect l="l" t="t" r="r" b="b"/>
              <a:pathLst>
                <a:path w="335" h="388" extrusionOk="0">
                  <a:moveTo>
                    <a:pt x="313" y="1"/>
                  </a:moveTo>
                  <a:cubicBezTo>
                    <a:pt x="289" y="1"/>
                    <a:pt x="191" y="52"/>
                    <a:pt x="118" y="154"/>
                  </a:cubicBezTo>
                  <a:cubicBezTo>
                    <a:pt x="34" y="271"/>
                    <a:pt x="1" y="388"/>
                    <a:pt x="17" y="388"/>
                  </a:cubicBezTo>
                  <a:cubicBezTo>
                    <a:pt x="51" y="388"/>
                    <a:pt x="101" y="304"/>
                    <a:pt x="168" y="204"/>
                  </a:cubicBezTo>
                  <a:cubicBezTo>
                    <a:pt x="251" y="87"/>
                    <a:pt x="335" y="20"/>
                    <a:pt x="318" y="4"/>
                  </a:cubicBezTo>
                  <a:cubicBezTo>
                    <a:pt x="318" y="2"/>
                    <a:pt x="316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09" name="Google Shape;3959;p60"/>
            <p:cNvSpPr/>
            <p:nvPr/>
          </p:nvSpPr>
          <p:spPr>
            <a:xfrm>
              <a:off x="1249691" y="1602178"/>
              <a:ext cx="18781" cy="151052"/>
            </a:xfrm>
            <a:custGeom>
              <a:avLst/>
              <a:gdLst/>
              <a:ahLst/>
              <a:cxnLst/>
              <a:rect l="l" t="t" r="r" b="b"/>
              <a:pathLst>
                <a:path w="586" h="4713" extrusionOk="0">
                  <a:moveTo>
                    <a:pt x="1" y="1"/>
                  </a:moveTo>
                  <a:cubicBezTo>
                    <a:pt x="1" y="67"/>
                    <a:pt x="18" y="118"/>
                    <a:pt x="18" y="184"/>
                  </a:cubicBezTo>
                  <a:cubicBezTo>
                    <a:pt x="51" y="318"/>
                    <a:pt x="68" y="485"/>
                    <a:pt x="101" y="686"/>
                  </a:cubicBezTo>
                  <a:cubicBezTo>
                    <a:pt x="168" y="1120"/>
                    <a:pt x="268" y="1705"/>
                    <a:pt x="335" y="2357"/>
                  </a:cubicBezTo>
                  <a:cubicBezTo>
                    <a:pt x="419" y="3008"/>
                    <a:pt x="485" y="3593"/>
                    <a:pt x="519" y="4027"/>
                  </a:cubicBezTo>
                  <a:lnTo>
                    <a:pt x="569" y="4529"/>
                  </a:lnTo>
                  <a:cubicBezTo>
                    <a:pt x="569" y="4595"/>
                    <a:pt x="569" y="4646"/>
                    <a:pt x="586" y="4712"/>
                  </a:cubicBezTo>
                  <a:cubicBezTo>
                    <a:pt x="586" y="4646"/>
                    <a:pt x="586" y="4595"/>
                    <a:pt x="586" y="4529"/>
                  </a:cubicBezTo>
                  <a:cubicBezTo>
                    <a:pt x="586" y="4412"/>
                    <a:pt x="569" y="4228"/>
                    <a:pt x="569" y="4011"/>
                  </a:cubicBezTo>
                  <a:cubicBezTo>
                    <a:pt x="535" y="3593"/>
                    <a:pt x="485" y="2991"/>
                    <a:pt x="402" y="2340"/>
                  </a:cubicBezTo>
                  <a:cubicBezTo>
                    <a:pt x="335" y="1688"/>
                    <a:pt x="235" y="1103"/>
                    <a:pt x="151" y="686"/>
                  </a:cubicBezTo>
                  <a:cubicBezTo>
                    <a:pt x="118" y="468"/>
                    <a:pt x="84" y="301"/>
                    <a:pt x="51" y="184"/>
                  </a:cubicBezTo>
                  <a:cubicBezTo>
                    <a:pt x="34" y="118"/>
                    <a:pt x="18" y="5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10" name="Google Shape;3960;p60"/>
            <p:cNvSpPr/>
            <p:nvPr/>
          </p:nvSpPr>
          <p:spPr>
            <a:xfrm>
              <a:off x="1045148" y="1664835"/>
              <a:ext cx="367902" cy="191979"/>
            </a:xfrm>
            <a:custGeom>
              <a:avLst/>
              <a:gdLst/>
              <a:ahLst/>
              <a:cxnLst/>
              <a:rect l="l" t="t" r="r" b="b"/>
              <a:pathLst>
                <a:path w="11479" h="5990" extrusionOk="0">
                  <a:moveTo>
                    <a:pt x="2273" y="0"/>
                  </a:moveTo>
                  <a:lnTo>
                    <a:pt x="234" y="686"/>
                  </a:lnTo>
                  <a:cubicBezTo>
                    <a:pt x="234" y="686"/>
                    <a:pt x="0" y="1371"/>
                    <a:pt x="1354" y="4612"/>
                  </a:cubicBezTo>
                  <a:cubicBezTo>
                    <a:pt x="1782" y="5641"/>
                    <a:pt x="2842" y="5989"/>
                    <a:pt x="4079" y="5989"/>
                  </a:cubicBezTo>
                  <a:cubicBezTo>
                    <a:pt x="6659" y="5989"/>
                    <a:pt x="10009" y="4478"/>
                    <a:pt x="10009" y="4478"/>
                  </a:cubicBezTo>
                  <a:lnTo>
                    <a:pt x="10460" y="4311"/>
                  </a:lnTo>
                  <a:cubicBezTo>
                    <a:pt x="11028" y="4044"/>
                    <a:pt x="11212" y="3125"/>
                    <a:pt x="11195" y="2991"/>
                  </a:cubicBezTo>
                  <a:cubicBezTo>
                    <a:pt x="11187" y="2937"/>
                    <a:pt x="11063" y="2922"/>
                    <a:pt x="10933" y="2922"/>
                  </a:cubicBezTo>
                  <a:cubicBezTo>
                    <a:pt x="10784" y="2922"/>
                    <a:pt x="10627" y="2941"/>
                    <a:pt x="10627" y="2941"/>
                  </a:cubicBezTo>
                  <a:cubicBezTo>
                    <a:pt x="10777" y="2891"/>
                    <a:pt x="10928" y="2824"/>
                    <a:pt x="11078" y="2757"/>
                  </a:cubicBezTo>
                  <a:cubicBezTo>
                    <a:pt x="11295" y="2657"/>
                    <a:pt x="11446" y="2457"/>
                    <a:pt x="11479" y="2223"/>
                  </a:cubicBezTo>
                  <a:lnTo>
                    <a:pt x="11479" y="2223"/>
                  </a:lnTo>
                  <a:cubicBezTo>
                    <a:pt x="11479" y="2223"/>
                    <a:pt x="10894" y="2440"/>
                    <a:pt x="10577" y="2523"/>
                  </a:cubicBezTo>
                  <a:cubicBezTo>
                    <a:pt x="10427" y="2568"/>
                    <a:pt x="10160" y="2654"/>
                    <a:pt x="9971" y="2654"/>
                  </a:cubicBezTo>
                  <a:cubicBezTo>
                    <a:pt x="9803" y="2654"/>
                    <a:pt x="9697" y="2585"/>
                    <a:pt x="9791" y="2356"/>
                  </a:cubicBezTo>
                  <a:cubicBezTo>
                    <a:pt x="9908" y="2089"/>
                    <a:pt x="10075" y="1855"/>
                    <a:pt x="10293" y="1655"/>
                  </a:cubicBezTo>
                  <a:cubicBezTo>
                    <a:pt x="10346" y="1570"/>
                    <a:pt x="10291" y="1471"/>
                    <a:pt x="10192" y="1471"/>
                  </a:cubicBezTo>
                  <a:cubicBezTo>
                    <a:pt x="10135" y="1471"/>
                    <a:pt x="10065" y="1503"/>
                    <a:pt x="9992" y="1588"/>
                  </a:cubicBezTo>
                  <a:cubicBezTo>
                    <a:pt x="9825" y="1688"/>
                    <a:pt x="9691" y="1822"/>
                    <a:pt x="9557" y="1955"/>
                  </a:cubicBezTo>
                  <a:cubicBezTo>
                    <a:pt x="9474" y="2072"/>
                    <a:pt x="9390" y="2223"/>
                    <a:pt x="9307" y="2340"/>
                  </a:cubicBezTo>
                  <a:cubicBezTo>
                    <a:pt x="9207" y="2473"/>
                    <a:pt x="9106" y="2574"/>
                    <a:pt x="9039" y="2657"/>
                  </a:cubicBezTo>
                  <a:cubicBezTo>
                    <a:pt x="8362" y="2893"/>
                    <a:pt x="6592" y="3441"/>
                    <a:pt x="4786" y="3441"/>
                  </a:cubicBezTo>
                  <a:cubicBezTo>
                    <a:pt x="4544" y="3441"/>
                    <a:pt x="4301" y="3431"/>
                    <a:pt x="4060" y="3409"/>
                  </a:cubicBezTo>
                  <a:cubicBezTo>
                    <a:pt x="3709" y="3376"/>
                    <a:pt x="2273" y="0"/>
                    <a:pt x="227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11" name="Google Shape;3961;p60"/>
            <p:cNvSpPr/>
            <p:nvPr/>
          </p:nvSpPr>
          <p:spPr>
            <a:xfrm>
              <a:off x="1004444" y="1571121"/>
              <a:ext cx="140860" cy="163904"/>
            </a:xfrm>
            <a:custGeom>
              <a:avLst/>
              <a:gdLst/>
              <a:ahLst/>
              <a:cxnLst/>
              <a:rect l="l" t="t" r="r" b="b"/>
              <a:pathLst>
                <a:path w="4395" h="5114" extrusionOk="0">
                  <a:moveTo>
                    <a:pt x="3075" y="1"/>
                  </a:moveTo>
                  <a:lnTo>
                    <a:pt x="1905" y="251"/>
                  </a:lnTo>
                  <a:cubicBezTo>
                    <a:pt x="0" y="1204"/>
                    <a:pt x="1504" y="5113"/>
                    <a:pt x="1504" y="5113"/>
                  </a:cubicBezTo>
                  <a:lnTo>
                    <a:pt x="4395" y="3977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12" name="Google Shape;3962;p60"/>
            <p:cNvSpPr/>
            <p:nvPr/>
          </p:nvSpPr>
          <p:spPr>
            <a:xfrm>
              <a:off x="1077807" y="1552308"/>
              <a:ext cx="73394" cy="141469"/>
            </a:xfrm>
            <a:custGeom>
              <a:avLst/>
              <a:gdLst/>
              <a:ahLst/>
              <a:cxnLst/>
              <a:rect l="l" t="t" r="r" b="b"/>
              <a:pathLst>
                <a:path w="2290" h="4414" extrusionOk="0">
                  <a:moveTo>
                    <a:pt x="251" y="1"/>
                  </a:moveTo>
                  <a:cubicBezTo>
                    <a:pt x="235" y="1"/>
                    <a:pt x="218" y="1"/>
                    <a:pt x="201" y="3"/>
                  </a:cubicBezTo>
                  <a:cubicBezTo>
                    <a:pt x="151" y="3"/>
                    <a:pt x="101" y="19"/>
                    <a:pt x="50" y="36"/>
                  </a:cubicBezTo>
                  <a:cubicBezTo>
                    <a:pt x="17" y="53"/>
                    <a:pt x="0" y="70"/>
                    <a:pt x="0" y="70"/>
                  </a:cubicBezTo>
                  <a:cubicBezTo>
                    <a:pt x="67" y="36"/>
                    <a:pt x="134" y="36"/>
                    <a:pt x="201" y="19"/>
                  </a:cubicBezTo>
                  <a:cubicBezTo>
                    <a:pt x="385" y="19"/>
                    <a:pt x="552" y="120"/>
                    <a:pt x="669" y="253"/>
                  </a:cubicBezTo>
                  <a:cubicBezTo>
                    <a:pt x="819" y="487"/>
                    <a:pt x="936" y="738"/>
                    <a:pt x="1003" y="1005"/>
                  </a:cubicBezTo>
                  <a:lnTo>
                    <a:pt x="1337" y="1974"/>
                  </a:lnTo>
                  <a:cubicBezTo>
                    <a:pt x="1571" y="2659"/>
                    <a:pt x="1788" y="3278"/>
                    <a:pt x="1955" y="3729"/>
                  </a:cubicBezTo>
                  <a:cubicBezTo>
                    <a:pt x="2005" y="3896"/>
                    <a:pt x="2089" y="4080"/>
                    <a:pt x="2156" y="4247"/>
                  </a:cubicBezTo>
                  <a:cubicBezTo>
                    <a:pt x="2189" y="4297"/>
                    <a:pt x="2223" y="4330"/>
                    <a:pt x="2256" y="4380"/>
                  </a:cubicBezTo>
                  <a:cubicBezTo>
                    <a:pt x="2273" y="4397"/>
                    <a:pt x="2289" y="4414"/>
                    <a:pt x="2289" y="4414"/>
                  </a:cubicBezTo>
                  <a:cubicBezTo>
                    <a:pt x="2289" y="4414"/>
                    <a:pt x="2239" y="4347"/>
                    <a:pt x="2189" y="4230"/>
                  </a:cubicBezTo>
                  <a:cubicBezTo>
                    <a:pt x="2122" y="4113"/>
                    <a:pt x="2072" y="3929"/>
                    <a:pt x="2005" y="3712"/>
                  </a:cubicBezTo>
                  <a:cubicBezTo>
                    <a:pt x="1855" y="3261"/>
                    <a:pt x="1638" y="2643"/>
                    <a:pt x="1404" y="1958"/>
                  </a:cubicBezTo>
                  <a:lnTo>
                    <a:pt x="1070" y="989"/>
                  </a:lnTo>
                  <a:cubicBezTo>
                    <a:pt x="986" y="721"/>
                    <a:pt x="869" y="454"/>
                    <a:pt x="702" y="220"/>
                  </a:cubicBezTo>
                  <a:cubicBezTo>
                    <a:pt x="595" y="82"/>
                    <a:pt x="432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13" name="Google Shape;3963;p60"/>
            <p:cNvSpPr/>
            <p:nvPr/>
          </p:nvSpPr>
          <p:spPr>
            <a:xfrm>
              <a:off x="1052647" y="1695892"/>
              <a:ext cx="96406" cy="39133"/>
            </a:xfrm>
            <a:custGeom>
              <a:avLst/>
              <a:gdLst/>
              <a:ahLst/>
              <a:cxnLst/>
              <a:rect l="l" t="t" r="r" b="b"/>
              <a:pathLst>
                <a:path w="3008" h="1221" extrusionOk="0">
                  <a:moveTo>
                    <a:pt x="3008" y="1"/>
                  </a:moveTo>
                  <a:cubicBezTo>
                    <a:pt x="2857" y="51"/>
                    <a:pt x="2724" y="118"/>
                    <a:pt x="2573" y="184"/>
                  </a:cubicBezTo>
                  <a:cubicBezTo>
                    <a:pt x="2306" y="318"/>
                    <a:pt x="1938" y="468"/>
                    <a:pt x="1521" y="636"/>
                  </a:cubicBezTo>
                  <a:cubicBezTo>
                    <a:pt x="1103" y="803"/>
                    <a:pt x="719" y="953"/>
                    <a:pt x="434" y="1053"/>
                  </a:cubicBezTo>
                  <a:cubicBezTo>
                    <a:pt x="284" y="1103"/>
                    <a:pt x="134" y="1153"/>
                    <a:pt x="0" y="1220"/>
                  </a:cubicBezTo>
                  <a:cubicBezTo>
                    <a:pt x="33" y="1220"/>
                    <a:pt x="84" y="1204"/>
                    <a:pt x="117" y="1204"/>
                  </a:cubicBezTo>
                  <a:cubicBezTo>
                    <a:pt x="201" y="1170"/>
                    <a:pt x="318" y="1137"/>
                    <a:pt x="451" y="1103"/>
                  </a:cubicBezTo>
                  <a:cubicBezTo>
                    <a:pt x="735" y="1003"/>
                    <a:pt x="1120" y="869"/>
                    <a:pt x="1537" y="702"/>
                  </a:cubicBezTo>
                  <a:cubicBezTo>
                    <a:pt x="1955" y="535"/>
                    <a:pt x="2323" y="368"/>
                    <a:pt x="2590" y="235"/>
                  </a:cubicBezTo>
                  <a:cubicBezTo>
                    <a:pt x="2724" y="168"/>
                    <a:pt x="2824" y="118"/>
                    <a:pt x="2907" y="67"/>
                  </a:cubicBezTo>
                  <a:cubicBezTo>
                    <a:pt x="2941" y="51"/>
                    <a:pt x="2974" y="34"/>
                    <a:pt x="3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14" name="Google Shape;3964;p60"/>
            <p:cNvSpPr/>
            <p:nvPr/>
          </p:nvSpPr>
          <p:spPr>
            <a:xfrm>
              <a:off x="1060115" y="1711436"/>
              <a:ext cx="7532" cy="19294"/>
            </a:xfrm>
            <a:custGeom>
              <a:avLst/>
              <a:gdLst/>
              <a:ahLst/>
              <a:cxnLst/>
              <a:rect l="l" t="t" r="r" b="b"/>
              <a:pathLst>
                <a:path w="235" h="602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17"/>
                    <a:pt x="118" y="418"/>
                    <a:pt x="235" y="602"/>
                  </a:cubicBezTo>
                  <a:cubicBezTo>
                    <a:pt x="201" y="384"/>
                    <a:pt x="118" y="1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15" name="Google Shape;3965;p60"/>
            <p:cNvSpPr/>
            <p:nvPr/>
          </p:nvSpPr>
          <p:spPr>
            <a:xfrm>
              <a:off x="1080467" y="1704449"/>
              <a:ext cx="7019" cy="18301"/>
            </a:xfrm>
            <a:custGeom>
              <a:avLst/>
              <a:gdLst/>
              <a:ahLst/>
              <a:cxnLst/>
              <a:rect l="l" t="t" r="r" b="b"/>
              <a:pathLst>
                <a:path w="219" h="571" extrusionOk="0">
                  <a:moveTo>
                    <a:pt x="1" y="1"/>
                  </a:moveTo>
                  <a:cubicBezTo>
                    <a:pt x="1" y="101"/>
                    <a:pt x="18" y="218"/>
                    <a:pt x="51" y="302"/>
                  </a:cubicBezTo>
                  <a:cubicBezTo>
                    <a:pt x="114" y="458"/>
                    <a:pt x="191" y="571"/>
                    <a:pt x="214" y="571"/>
                  </a:cubicBezTo>
                  <a:cubicBezTo>
                    <a:pt x="216" y="571"/>
                    <a:pt x="217" y="570"/>
                    <a:pt x="218" y="569"/>
                  </a:cubicBezTo>
                  <a:cubicBezTo>
                    <a:pt x="168" y="385"/>
                    <a:pt x="101" y="185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16" name="Google Shape;3966;p60"/>
            <p:cNvSpPr/>
            <p:nvPr/>
          </p:nvSpPr>
          <p:spPr>
            <a:xfrm>
              <a:off x="1100818" y="1695347"/>
              <a:ext cx="7019" cy="18781"/>
            </a:xfrm>
            <a:custGeom>
              <a:avLst/>
              <a:gdLst/>
              <a:ahLst/>
              <a:cxnLst/>
              <a:rect l="l" t="t" r="r" b="b"/>
              <a:pathLst>
                <a:path w="219" h="586" extrusionOk="0">
                  <a:moveTo>
                    <a:pt x="1" y="1"/>
                  </a:moveTo>
                  <a:cubicBezTo>
                    <a:pt x="1" y="218"/>
                    <a:pt x="68" y="419"/>
                    <a:pt x="218" y="586"/>
                  </a:cubicBezTo>
                  <a:cubicBezTo>
                    <a:pt x="151" y="385"/>
                    <a:pt x="84" y="185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17" name="Google Shape;3967;p60"/>
            <p:cNvSpPr/>
            <p:nvPr/>
          </p:nvSpPr>
          <p:spPr>
            <a:xfrm>
              <a:off x="1123318" y="1685187"/>
              <a:ext cx="6474" cy="19839"/>
            </a:xfrm>
            <a:custGeom>
              <a:avLst/>
              <a:gdLst/>
              <a:ahLst/>
              <a:cxnLst/>
              <a:rect l="l" t="t" r="r" b="b"/>
              <a:pathLst>
                <a:path w="202" h="619" extrusionOk="0">
                  <a:moveTo>
                    <a:pt x="1" y="0"/>
                  </a:moveTo>
                  <a:cubicBezTo>
                    <a:pt x="17" y="218"/>
                    <a:pt x="84" y="435"/>
                    <a:pt x="201" y="619"/>
                  </a:cubicBezTo>
                  <a:cubicBezTo>
                    <a:pt x="184" y="401"/>
                    <a:pt x="118" y="1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18" name="Google Shape;3968;p60"/>
            <p:cNvSpPr/>
            <p:nvPr/>
          </p:nvSpPr>
          <p:spPr>
            <a:xfrm>
              <a:off x="1267382" y="1715699"/>
              <a:ext cx="71792" cy="23076"/>
            </a:xfrm>
            <a:custGeom>
              <a:avLst/>
              <a:gdLst/>
              <a:ahLst/>
              <a:cxnLst/>
              <a:rect l="l" t="t" r="r" b="b"/>
              <a:pathLst>
                <a:path w="2240" h="720" extrusionOk="0">
                  <a:moveTo>
                    <a:pt x="2239" y="1"/>
                  </a:moveTo>
                  <a:lnTo>
                    <a:pt x="2239" y="1"/>
                  </a:lnTo>
                  <a:cubicBezTo>
                    <a:pt x="1855" y="84"/>
                    <a:pt x="1487" y="185"/>
                    <a:pt x="1103" y="318"/>
                  </a:cubicBezTo>
                  <a:cubicBezTo>
                    <a:pt x="735" y="435"/>
                    <a:pt x="368" y="552"/>
                    <a:pt x="0" y="719"/>
                  </a:cubicBezTo>
                  <a:cubicBezTo>
                    <a:pt x="384" y="619"/>
                    <a:pt x="752" y="519"/>
                    <a:pt x="1136" y="385"/>
                  </a:cubicBezTo>
                  <a:cubicBezTo>
                    <a:pt x="1504" y="285"/>
                    <a:pt x="1872" y="151"/>
                    <a:pt x="2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19" name="Google Shape;3969;p60"/>
            <p:cNvSpPr/>
            <p:nvPr/>
          </p:nvSpPr>
          <p:spPr>
            <a:xfrm>
              <a:off x="1275940" y="1715699"/>
              <a:ext cx="7532" cy="15031"/>
            </a:xfrm>
            <a:custGeom>
              <a:avLst/>
              <a:gdLst/>
              <a:ahLst/>
              <a:cxnLst/>
              <a:rect l="l" t="t" r="r" b="b"/>
              <a:pathLst>
                <a:path w="235" h="469" extrusionOk="0">
                  <a:moveTo>
                    <a:pt x="17" y="1"/>
                  </a:moveTo>
                  <a:cubicBezTo>
                    <a:pt x="1" y="18"/>
                    <a:pt x="34" y="118"/>
                    <a:pt x="84" y="251"/>
                  </a:cubicBezTo>
                  <a:cubicBezTo>
                    <a:pt x="134" y="368"/>
                    <a:pt x="201" y="469"/>
                    <a:pt x="218" y="469"/>
                  </a:cubicBezTo>
                  <a:cubicBezTo>
                    <a:pt x="234" y="452"/>
                    <a:pt x="201" y="352"/>
                    <a:pt x="151" y="218"/>
                  </a:cubicBezTo>
                  <a:cubicBezTo>
                    <a:pt x="101" y="8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20" name="Google Shape;3970;p60"/>
            <p:cNvSpPr/>
            <p:nvPr/>
          </p:nvSpPr>
          <p:spPr>
            <a:xfrm>
              <a:off x="1295747" y="1708744"/>
              <a:ext cx="5384" cy="17692"/>
            </a:xfrm>
            <a:custGeom>
              <a:avLst/>
              <a:gdLst/>
              <a:ahLst/>
              <a:cxnLst/>
              <a:rect l="l" t="t" r="r" b="b"/>
              <a:pathLst>
                <a:path w="168" h="552" extrusionOk="0">
                  <a:moveTo>
                    <a:pt x="17" y="1"/>
                  </a:moveTo>
                  <a:cubicBezTo>
                    <a:pt x="1" y="101"/>
                    <a:pt x="1" y="201"/>
                    <a:pt x="34" y="285"/>
                  </a:cubicBezTo>
                  <a:cubicBezTo>
                    <a:pt x="84" y="435"/>
                    <a:pt x="151" y="552"/>
                    <a:pt x="168" y="552"/>
                  </a:cubicBezTo>
                  <a:cubicBezTo>
                    <a:pt x="168" y="452"/>
                    <a:pt x="134" y="351"/>
                    <a:pt x="101" y="268"/>
                  </a:cubicBezTo>
                  <a:cubicBezTo>
                    <a:pt x="68" y="118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21" name="Google Shape;3971;p60"/>
            <p:cNvSpPr/>
            <p:nvPr/>
          </p:nvSpPr>
          <p:spPr>
            <a:xfrm>
              <a:off x="1316643" y="1702334"/>
              <a:ext cx="3782" cy="17692"/>
            </a:xfrm>
            <a:custGeom>
              <a:avLst/>
              <a:gdLst/>
              <a:ahLst/>
              <a:cxnLst/>
              <a:rect l="l" t="t" r="r" b="b"/>
              <a:pathLst>
                <a:path w="118" h="552" extrusionOk="0">
                  <a:moveTo>
                    <a:pt x="0" y="0"/>
                  </a:moveTo>
                  <a:cubicBezTo>
                    <a:pt x="0" y="184"/>
                    <a:pt x="34" y="384"/>
                    <a:pt x="117" y="551"/>
                  </a:cubicBezTo>
                  <a:cubicBezTo>
                    <a:pt x="117" y="368"/>
                    <a:pt x="8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22" name="Google Shape;3972;p60"/>
            <p:cNvSpPr/>
            <p:nvPr/>
          </p:nvSpPr>
          <p:spPr>
            <a:xfrm>
              <a:off x="1127067" y="1532565"/>
              <a:ext cx="2724" cy="10192"/>
            </a:xfrm>
            <a:custGeom>
              <a:avLst/>
              <a:gdLst/>
              <a:ahLst/>
              <a:cxnLst/>
              <a:rect l="l" t="t" r="r" b="b"/>
              <a:pathLst>
                <a:path w="85" h="318" extrusionOk="0">
                  <a:moveTo>
                    <a:pt x="51" y="0"/>
                  </a:moveTo>
                  <a:cubicBezTo>
                    <a:pt x="34" y="0"/>
                    <a:pt x="17" y="67"/>
                    <a:pt x="17" y="151"/>
                  </a:cubicBezTo>
                  <a:cubicBezTo>
                    <a:pt x="1" y="251"/>
                    <a:pt x="17" y="318"/>
                    <a:pt x="34" y="318"/>
                  </a:cubicBezTo>
                  <a:cubicBezTo>
                    <a:pt x="51" y="318"/>
                    <a:pt x="67" y="251"/>
                    <a:pt x="84" y="168"/>
                  </a:cubicBezTo>
                  <a:cubicBezTo>
                    <a:pt x="84" y="67"/>
                    <a:pt x="84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23" name="Google Shape;3973;p60"/>
            <p:cNvSpPr/>
            <p:nvPr/>
          </p:nvSpPr>
          <p:spPr>
            <a:xfrm>
              <a:off x="1145817" y="1533623"/>
              <a:ext cx="2692" cy="10224"/>
            </a:xfrm>
            <a:custGeom>
              <a:avLst/>
              <a:gdLst/>
              <a:ahLst/>
              <a:cxnLst/>
              <a:rect l="l" t="t" r="r" b="b"/>
              <a:pathLst>
                <a:path w="84" h="319" extrusionOk="0">
                  <a:moveTo>
                    <a:pt x="34" y="1"/>
                  </a:moveTo>
                  <a:cubicBezTo>
                    <a:pt x="17" y="1"/>
                    <a:pt x="0" y="68"/>
                    <a:pt x="0" y="168"/>
                  </a:cubicBezTo>
                  <a:cubicBezTo>
                    <a:pt x="17" y="252"/>
                    <a:pt x="34" y="318"/>
                    <a:pt x="50" y="318"/>
                  </a:cubicBezTo>
                  <a:cubicBezTo>
                    <a:pt x="67" y="318"/>
                    <a:pt x="84" y="252"/>
                    <a:pt x="84" y="168"/>
                  </a:cubicBezTo>
                  <a:cubicBezTo>
                    <a:pt x="67" y="68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24" name="Google Shape;3974;p60"/>
            <p:cNvSpPr/>
            <p:nvPr/>
          </p:nvSpPr>
          <p:spPr>
            <a:xfrm>
              <a:off x="1161329" y="1535770"/>
              <a:ext cx="2179" cy="10737"/>
            </a:xfrm>
            <a:custGeom>
              <a:avLst/>
              <a:gdLst/>
              <a:ahLst/>
              <a:cxnLst/>
              <a:rect l="l" t="t" r="r" b="b"/>
              <a:pathLst>
                <a:path w="68" h="335" extrusionOk="0">
                  <a:moveTo>
                    <a:pt x="34" y="1"/>
                  </a:moveTo>
                  <a:cubicBezTo>
                    <a:pt x="18" y="1"/>
                    <a:pt x="1" y="84"/>
                    <a:pt x="1" y="168"/>
                  </a:cubicBezTo>
                  <a:cubicBezTo>
                    <a:pt x="1" y="268"/>
                    <a:pt x="1" y="335"/>
                    <a:pt x="34" y="335"/>
                  </a:cubicBezTo>
                  <a:cubicBezTo>
                    <a:pt x="51" y="335"/>
                    <a:pt x="68" y="268"/>
                    <a:pt x="68" y="168"/>
                  </a:cubicBezTo>
                  <a:cubicBezTo>
                    <a:pt x="68" y="84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25" name="Google Shape;3975;p60"/>
            <p:cNvSpPr/>
            <p:nvPr/>
          </p:nvSpPr>
          <p:spPr>
            <a:xfrm>
              <a:off x="1180078" y="1536315"/>
              <a:ext cx="2724" cy="12339"/>
            </a:xfrm>
            <a:custGeom>
              <a:avLst/>
              <a:gdLst/>
              <a:ahLst/>
              <a:cxnLst/>
              <a:rect l="l" t="t" r="r" b="b"/>
              <a:pathLst>
                <a:path w="85" h="385" extrusionOk="0">
                  <a:moveTo>
                    <a:pt x="51" y="0"/>
                  </a:moveTo>
                  <a:cubicBezTo>
                    <a:pt x="34" y="0"/>
                    <a:pt x="1" y="84"/>
                    <a:pt x="1" y="201"/>
                  </a:cubicBezTo>
                  <a:cubicBezTo>
                    <a:pt x="17" y="301"/>
                    <a:pt x="51" y="385"/>
                    <a:pt x="68" y="385"/>
                  </a:cubicBezTo>
                  <a:cubicBezTo>
                    <a:pt x="84" y="385"/>
                    <a:pt x="84" y="301"/>
                    <a:pt x="68" y="184"/>
                  </a:cubicBezTo>
                  <a:cubicBezTo>
                    <a:pt x="68" y="8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  <p:sp>
          <p:nvSpPr>
            <p:cNvPr id="226" name="Google Shape;3976;p60"/>
            <p:cNvSpPr/>
            <p:nvPr/>
          </p:nvSpPr>
          <p:spPr>
            <a:xfrm>
              <a:off x="1196135" y="1536315"/>
              <a:ext cx="3269" cy="12339"/>
            </a:xfrm>
            <a:custGeom>
              <a:avLst/>
              <a:gdLst/>
              <a:ahLst/>
              <a:cxnLst/>
              <a:rect l="l" t="t" r="r" b="b"/>
              <a:pathLst>
                <a:path w="102" h="385" extrusionOk="0">
                  <a:moveTo>
                    <a:pt x="34" y="0"/>
                  </a:moveTo>
                  <a:cubicBezTo>
                    <a:pt x="18" y="0"/>
                    <a:pt x="1" y="84"/>
                    <a:pt x="18" y="201"/>
                  </a:cubicBezTo>
                  <a:cubicBezTo>
                    <a:pt x="34" y="301"/>
                    <a:pt x="68" y="385"/>
                    <a:pt x="84" y="385"/>
                  </a:cubicBezTo>
                  <a:cubicBezTo>
                    <a:pt x="101" y="385"/>
                    <a:pt x="101" y="301"/>
                    <a:pt x="84" y="184"/>
                  </a:cubicBezTo>
                  <a:cubicBezTo>
                    <a:pt x="84" y="84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45A68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24025" y="365760"/>
            <a:ext cx="1879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</a:t>
            </a:r>
            <a:endParaRPr lang="en-US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08" y="1177587"/>
            <a:ext cx="4772691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96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/>
        </p:nvSpPr>
        <p:spPr>
          <a:xfrm>
            <a:off x="2235201" y="1"/>
            <a:ext cx="10218056" cy="1016000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85912" y="244064"/>
            <a:ext cx="9376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Panel</a:t>
            </a:r>
            <a:endParaRPr lang="en-US" sz="32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oogle Shape;2124;p44"/>
          <p:cNvGrpSpPr/>
          <p:nvPr/>
        </p:nvGrpSpPr>
        <p:grpSpPr>
          <a:xfrm>
            <a:off x="0" y="580572"/>
            <a:ext cx="2070452" cy="2620799"/>
            <a:chOff x="1881369" y="1406144"/>
            <a:chExt cx="515172" cy="642667"/>
          </a:xfrm>
        </p:grpSpPr>
        <p:sp>
          <p:nvSpPr>
            <p:cNvPr id="11" name="Google Shape;2125;p44"/>
            <p:cNvSpPr/>
            <p:nvPr/>
          </p:nvSpPr>
          <p:spPr>
            <a:xfrm>
              <a:off x="1935438" y="1460789"/>
              <a:ext cx="413990" cy="544626"/>
            </a:xfrm>
            <a:custGeom>
              <a:avLst/>
              <a:gdLst/>
              <a:ahLst/>
              <a:cxnLst/>
              <a:rect l="l" t="t" r="r" b="b"/>
              <a:pathLst>
                <a:path w="12917" h="16993" extrusionOk="0">
                  <a:moveTo>
                    <a:pt x="1" y="0"/>
                  </a:moveTo>
                  <a:lnTo>
                    <a:pt x="1" y="16993"/>
                  </a:lnTo>
                  <a:lnTo>
                    <a:pt x="12917" y="16993"/>
                  </a:lnTo>
                  <a:lnTo>
                    <a:pt x="12917" y="5096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4343"/>
                </a:solidFill>
              </a:endParaRPr>
            </a:p>
          </p:txBody>
        </p:sp>
        <p:sp>
          <p:nvSpPr>
            <p:cNvPr id="12" name="Google Shape;2126;p44"/>
            <p:cNvSpPr/>
            <p:nvPr/>
          </p:nvSpPr>
          <p:spPr>
            <a:xfrm>
              <a:off x="2040401" y="1696389"/>
              <a:ext cx="235664" cy="235664"/>
            </a:xfrm>
            <a:custGeom>
              <a:avLst/>
              <a:gdLst/>
              <a:ahLst/>
              <a:cxnLst/>
              <a:rect l="l" t="t" r="r" b="b"/>
              <a:pathLst>
                <a:path w="7353" h="7353" extrusionOk="0">
                  <a:moveTo>
                    <a:pt x="3677" y="1"/>
                  </a:moveTo>
                  <a:cubicBezTo>
                    <a:pt x="1655" y="1"/>
                    <a:pt x="1" y="1638"/>
                    <a:pt x="1" y="3677"/>
                  </a:cubicBezTo>
                  <a:cubicBezTo>
                    <a:pt x="1" y="5698"/>
                    <a:pt x="1655" y="7353"/>
                    <a:pt x="3677" y="7353"/>
                  </a:cubicBezTo>
                  <a:cubicBezTo>
                    <a:pt x="5715" y="7353"/>
                    <a:pt x="7352" y="5698"/>
                    <a:pt x="7352" y="3677"/>
                  </a:cubicBezTo>
                  <a:cubicBezTo>
                    <a:pt x="7352" y="1638"/>
                    <a:pt x="5715" y="1"/>
                    <a:pt x="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4343"/>
                </a:solidFill>
              </a:endParaRPr>
            </a:p>
          </p:txBody>
        </p:sp>
        <p:sp>
          <p:nvSpPr>
            <p:cNvPr id="13" name="Google Shape;2127;p44"/>
            <p:cNvSpPr/>
            <p:nvPr/>
          </p:nvSpPr>
          <p:spPr>
            <a:xfrm>
              <a:off x="1986333" y="1684979"/>
              <a:ext cx="300982" cy="257778"/>
            </a:xfrm>
            <a:custGeom>
              <a:avLst/>
              <a:gdLst/>
              <a:ahLst/>
              <a:cxnLst/>
              <a:rect l="l" t="t" r="r" b="b"/>
              <a:pathLst>
                <a:path w="9391" h="8043" extrusionOk="0">
                  <a:moveTo>
                    <a:pt x="5364" y="691"/>
                  </a:moveTo>
                  <a:cubicBezTo>
                    <a:pt x="7218" y="691"/>
                    <a:pt x="8705" y="2178"/>
                    <a:pt x="8705" y="4033"/>
                  </a:cubicBezTo>
                  <a:cubicBezTo>
                    <a:pt x="8705" y="6044"/>
                    <a:pt x="7062" y="7375"/>
                    <a:pt x="5347" y="7375"/>
                  </a:cubicBezTo>
                  <a:cubicBezTo>
                    <a:pt x="4527" y="7375"/>
                    <a:pt x="3689" y="7070"/>
                    <a:pt x="3008" y="6389"/>
                  </a:cubicBezTo>
                  <a:cubicBezTo>
                    <a:pt x="902" y="4283"/>
                    <a:pt x="2389" y="691"/>
                    <a:pt x="5364" y="691"/>
                  </a:cubicBezTo>
                  <a:close/>
                  <a:moveTo>
                    <a:pt x="5347" y="1"/>
                  </a:moveTo>
                  <a:cubicBezTo>
                    <a:pt x="4357" y="1"/>
                    <a:pt x="3346" y="369"/>
                    <a:pt x="2523" y="1192"/>
                  </a:cubicBezTo>
                  <a:cubicBezTo>
                    <a:pt x="0" y="3715"/>
                    <a:pt x="1788" y="8043"/>
                    <a:pt x="5364" y="8043"/>
                  </a:cubicBezTo>
                  <a:cubicBezTo>
                    <a:pt x="7586" y="8043"/>
                    <a:pt x="9390" y="6255"/>
                    <a:pt x="9390" y="4033"/>
                  </a:cubicBezTo>
                  <a:cubicBezTo>
                    <a:pt x="9390" y="1605"/>
                    <a:pt x="7413" y="1"/>
                    <a:pt x="5347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4343"/>
                </a:solidFill>
              </a:endParaRPr>
            </a:p>
          </p:txBody>
        </p:sp>
        <p:sp>
          <p:nvSpPr>
            <p:cNvPr id="14" name="Google Shape;2128;p44"/>
            <p:cNvSpPr/>
            <p:nvPr/>
          </p:nvSpPr>
          <p:spPr>
            <a:xfrm>
              <a:off x="2227926" y="1888176"/>
              <a:ext cx="168615" cy="160635"/>
            </a:xfrm>
            <a:custGeom>
              <a:avLst/>
              <a:gdLst/>
              <a:ahLst/>
              <a:cxnLst/>
              <a:rect l="l" t="t" r="r" b="b"/>
              <a:pathLst>
                <a:path w="5261" h="5012" extrusionOk="0">
                  <a:moveTo>
                    <a:pt x="484" y="0"/>
                  </a:moveTo>
                  <a:cubicBezTo>
                    <a:pt x="224" y="0"/>
                    <a:pt x="0" y="326"/>
                    <a:pt x="232" y="583"/>
                  </a:cubicBezTo>
                  <a:lnTo>
                    <a:pt x="4576" y="4911"/>
                  </a:lnTo>
                  <a:cubicBezTo>
                    <a:pt x="4643" y="4978"/>
                    <a:pt x="4726" y="5011"/>
                    <a:pt x="4810" y="5011"/>
                  </a:cubicBezTo>
                  <a:cubicBezTo>
                    <a:pt x="5110" y="5011"/>
                    <a:pt x="5261" y="4644"/>
                    <a:pt x="5060" y="4426"/>
                  </a:cubicBezTo>
                  <a:lnTo>
                    <a:pt x="716" y="99"/>
                  </a:lnTo>
                  <a:cubicBezTo>
                    <a:pt x="643" y="29"/>
                    <a:pt x="562" y="0"/>
                    <a:pt x="484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4343"/>
                </a:solidFill>
              </a:endParaRPr>
            </a:p>
          </p:txBody>
        </p:sp>
        <p:sp>
          <p:nvSpPr>
            <p:cNvPr id="15" name="Google Shape;2129;p44"/>
            <p:cNvSpPr/>
            <p:nvPr/>
          </p:nvSpPr>
          <p:spPr>
            <a:xfrm>
              <a:off x="2080560" y="1765488"/>
              <a:ext cx="94291" cy="21986"/>
            </a:xfrm>
            <a:custGeom>
              <a:avLst/>
              <a:gdLst/>
              <a:ahLst/>
              <a:cxnLst/>
              <a:rect l="l" t="t" r="r" b="b"/>
              <a:pathLst>
                <a:path w="2942" h="686" extrusionOk="0">
                  <a:moveTo>
                    <a:pt x="452" y="0"/>
                  </a:moveTo>
                  <a:cubicBezTo>
                    <a:pt x="1" y="0"/>
                    <a:pt x="1" y="685"/>
                    <a:pt x="452" y="685"/>
                  </a:cubicBezTo>
                  <a:lnTo>
                    <a:pt x="2490" y="685"/>
                  </a:lnTo>
                  <a:cubicBezTo>
                    <a:pt x="2942" y="685"/>
                    <a:pt x="2942" y="0"/>
                    <a:pt x="249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4343"/>
                </a:solidFill>
              </a:endParaRPr>
            </a:p>
          </p:txBody>
        </p:sp>
        <p:sp>
          <p:nvSpPr>
            <p:cNvPr id="16" name="Google Shape;2130;p44"/>
            <p:cNvSpPr/>
            <p:nvPr/>
          </p:nvSpPr>
          <p:spPr>
            <a:xfrm>
              <a:off x="2080560" y="1830806"/>
              <a:ext cx="159609" cy="21986"/>
            </a:xfrm>
            <a:custGeom>
              <a:avLst/>
              <a:gdLst/>
              <a:ahLst/>
              <a:cxnLst/>
              <a:rect l="l" t="t" r="r" b="b"/>
              <a:pathLst>
                <a:path w="4980" h="686" extrusionOk="0">
                  <a:moveTo>
                    <a:pt x="452" y="1"/>
                  </a:moveTo>
                  <a:cubicBezTo>
                    <a:pt x="1" y="1"/>
                    <a:pt x="1" y="686"/>
                    <a:pt x="452" y="686"/>
                  </a:cubicBezTo>
                  <a:lnTo>
                    <a:pt x="4529" y="686"/>
                  </a:lnTo>
                  <a:cubicBezTo>
                    <a:pt x="4980" y="686"/>
                    <a:pt x="4980" y="1"/>
                    <a:pt x="452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4343"/>
                </a:solidFill>
              </a:endParaRPr>
            </a:p>
          </p:txBody>
        </p:sp>
        <p:sp>
          <p:nvSpPr>
            <p:cNvPr id="17" name="Google Shape;2131;p44"/>
            <p:cNvSpPr/>
            <p:nvPr/>
          </p:nvSpPr>
          <p:spPr>
            <a:xfrm>
              <a:off x="1881369" y="1406144"/>
              <a:ext cx="413445" cy="544658"/>
            </a:xfrm>
            <a:custGeom>
              <a:avLst/>
              <a:gdLst/>
              <a:ahLst/>
              <a:cxnLst/>
              <a:rect l="l" t="t" r="r" b="b"/>
              <a:pathLst>
                <a:path w="12900" h="16994" extrusionOk="0">
                  <a:moveTo>
                    <a:pt x="0" y="1"/>
                  </a:moveTo>
                  <a:lnTo>
                    <a:pt x="0" y="16993"/>
                  </a:lnTo>
                  <a:lnTo>
                    <a:pt x="1688" y="16993"/>
                  </a:lnTo>
                  <a:lnTo>
                    <a:pt x="1688" y="1705"/>
                  </a:lnTo>
                  <a:lnTo>
                    <a:pt x="9507" y="1705"/>
                  </a:lnTo>
                  <a:lnTo>
                    <a:pt x="12899" y="5097"/>
                  </a:lnTo>
                  <a:lnTo>
                    <a:pt x="12899" y="1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4343"/>
                </a:solidFill>
              </a:endParaRPr>
            </a:p>
          </p:txBody>
        </p:sp>
        <p:sp>
          <p:nvSpPr>
            <p:cNvPr id="18" name="Google Shape;2132;p44"/>
            <p:cNvSpPr/>
            <p:nvPr/>
          </p:nvSpPr>
          <p:spPr>
            <a:xfrm>
              <a:off x="2186069" y="1462359"/>
              <a:ext cx="161756" cy="161788"/>
            </a:xfrm>
            <a:custGeom>
              <a:avLst/>
              <a:gdLst/>
              <a:ahLst/>
              <a:cxnLst/>
              <a:rect l="l" t="t" r="r" b="b"/>
              <a:pathLst>
                <a:path w="5047" h="5048" extrusionOk="0">
                  <a:moveTo>
                    <a:pt x="41" y="1"/>
                  </a:moveTo>
                  <a:cubicBezTo>
                    <a:pt x="21" y="1"/>
                    <a:pt x="0" y="19"/>
                    <a:pt x="0" y="51"/>
                  </a:cubicBezTo>
                  <a:lnTo>
                    <a:pt x="0" y="5047"/>
                  </a:lnTo>
                  <a:lnTo>
                    <a:pt x="4996" y="5047"/>
                  </a:lnTo>
                  <a:cubicBezTo>
                    <a:pt x="5030" y="5047"/>
                    <a:pt x="5046" y="4997"/>
                    <a:pt x="5030" y="4980"/>
                  </a:cubicBezTo>
                  <a:lnTo>
                    <a:pt x="67" y="18"/>
                  </a:lnTo>
                  <a:cubicBezTo>
                    <a:pt x="61" y="6"/>
                    <a:pt x="51" y="1"/>
                    <a:pt x="4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4343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738511" y="1032526"/>
            <a:ext cx="9312812" cy="2985433"/>
          </a:xfrm>
          <a:prstGeom prst="rect">
            <a:avLst/>
          </a:prstGeom>
          <a:solidFill>
            <a:srgbClr val="3399FF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Panel </a:t>
            </a:r>
            <a:r>
              <a:rPr lang="en-US" sz="2400" dirty="0" err="1" smtClean="0">
                <a:solidFill>
                  <a:schemeClr val="bg1"/>
                </a:solidFill>
              </a:rPr>
              <a:t>sinifi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ən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sadə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konteyner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sinifidir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Bir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tətbiqin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digər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panellər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daxil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olmaqla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hər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hansı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digər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komponenti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əlavə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edə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biləcəyi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yer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təmin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edir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Varsayılan</a:t>
            </a:r>
            <a:r>
              <a:rPr lang="en-US" sz="2400" dirty="0">
                <a:solidFill>
                  <a:schemeClr val="bg1"/>
                </a:solidFill>
              </a:rPr>
              <a:t> layout </a:t>
            </a:r>
            <a:r>
              <a:rPr lang="en-US" sz="2400" dirty="0" err="1">
                <a:solidFill>
                  <a:schemeClr val="bg1"/>
                </a:solidFill>
              </a:rPr>
              <a:t>meneceri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olaraq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FlowLayout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istifadə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edir.Hər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bir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frame </a:t>
            </a:r>
            <a:r>
              <a:rPr lang="en-US" sz="2400" dirty="0" err="1">
                <a:solidFill>
                  <a:schemeClr val="bg1"/>
                </a:solidFill>
              </a:rPr>
              <a:t>ayrı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müstəqil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bir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pəncərədir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Ancaq</a:t>
            </a:r>
            <a:r>
              <a:rPr lang="en-US" sz="2400" dirty="0">
                <a:solidFill>
                  <a:schemeClr val="bg1"/>
                </a:solidFill>
              </a:rPr>
              <a:t> panel </a:t>
            </a:r>
            <a:r>
              <a:rPr lang="en-US" sz="2400" dirty="0" err="1">
                <a:solidFill>
                  <a:schemeClr val="bg1"/>
                </a:solidFill>
              </a:rPr>
              <a:t>müstəqil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bir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pəncərə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deyil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 smtClean="0">
                <a:solidFill>
                  <a:schemeClr val="bg1"/>
                </a:solidFill>
              </a:rPr>
              <a:t>Panelin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kənarları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yoxdur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smtClean="0">
                <a:solidFill>
                  <a:schemeClr val="bg1"/>
                </a:solidFill>
              </a:rPr>
              <a:t>Panel </a:t>
            </a:r>
            <a:r>
              <a:rPr lang="en-US" sz="2400" dirty="0" err="1">
                <a:solidFill>
                  <a:schemeClr val="bg1"/>
                </a:solidFill>
              </a:rPr>
              <a:t>bir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konteyner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olduğundan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istədiyiniz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interfeys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komponentləri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yerləşdirilə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bilər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511246"/>
              </p:ext>
            </p:extLst>
          </p:nvPr>
        </p:nvGraphicFramePr>
        <p:xfrm>
          <a:off x="2735384" y="4095913"/>
          <a:ext cx="8128000" cy="261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54"/>
                <a:gridCol w="7135446"/>
              </a:tblGrid>
              <a:tr h="554419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1" i="0" kern="1200" dirty="0" err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Metod</a:t>
                      </a:r>
                      <a:r>
                        <a:rPr lang="en-US" sz="2800" b="1" i="0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="1" i="0" kern="1200" dirty="0" err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və</a:t>
                      </a:r>
                      <a:r>
                        <a:rPr lang="en-US" sz="2800" b="1" i="0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="1" i="0" kern="1200" dirty="0" err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təsviri</a:t>
                      </a:r>
                      <a:endParaRPr lang="en-US" sz="2800" b="1" i="0" kern="1200" dirty="0" smtClean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038733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400" b="1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void </a:t>
                      </a:r>
                      <a:r>
                        <a:rPr lang="en-US" sz="24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addNotify</a:t>
                      </a:r>
                      <a:r>
                        <a:rPr 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</a:p>
                    <a:p>
                      <a:r>
                        <a:rPr lang="en-US" sz="2400" dirty="0" err="1" smtClean="0"/>
                        <a:t>Panelin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həmyaşıdını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yaradır</a:t>
                      </a:r>
                      <a:r>
                        <a:rPr lang="en-US" sz="2400" dirty="0" smtClean="0"/>
                        <a:t>.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21224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400" b="1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void </a:t>
                      </a:r>
                      <a:r>
                        <a:rPr lang="en-US" sz="24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addNotify</a:t>
                      </a:r>
                      <a:r>
                        <a:rPr 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</a:p>
                    <a:p>
                      <a:r>
                        <a:rPr lang="en-US" sz="2400" dirty="0" err="1" smtClean="0"/>
                        <a:t>Panellə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əlaqəli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AccessibleContext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əldə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edir</a:t>
                      </a:r>
                      <a:r>
                        <a:rPr lang="en-US" sz="2400" dirty="0" smtClean="0"/>
                        <a:t>.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4463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2" t="10916" r="47972" b="16446"/>
          <a:stretch/>
        </p:blipFill>
        <p:spPr>
          <a:xfrm>
            <a:off x="6607126" y="0"/>
            <a:ext cx="5584874" cy="6711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13155" r="33706" b="14455"/>
          <a:stretch/>
        </p:blipFill>
        <p:spPr>
          <a:xfrm>
            <a:off x="506436" y="1568547"/>
            <a:ext cx="5289456" cy="52894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098" y="731520"/>
            <a:ext cx="5658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2060"/>
                </a:solidFill>
              </a:rPr>
              <a:t>Frame,panel,buttona</a:t>
            </a:r>
            <a:r>
              <a:rPr lang="en-US" sz="2800" b="1" dirty="0" smtClean="0">
                <a:solidFill>
                  <a:srgbClr val="002060"/>
                </a:solidFill>
              </a:rPr>
              <a:t> aid m</a:t>
            </a:r>
            <a:r>
              <a:rPr lang="az-Latn-AZ" sz="2800" b="1" dirty="0" smtClean="0">
                <a:solidFill>
                  <a:srgbClr val="002060"/>
                </a:solidFill>
              </a:rPr>
              <a:t>əsələ</a:t>
            </a:r>
          </a:p>
        </p:txBody>
      </p:sp>
    </p:spTree>
    <p:extLst>
      <p:ext uri="{BB962C8B-B14F-4D97-AF65-F5344CB8AC3E}">
        <p14:creationId xmlns:p14="http://schemas.microsoft.com/office/powerpoint/2010/main" val="3457561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47" y="1486748"/>
            <a:ext cx="5352915" cy="3999651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 rot="10800000">
            <a:off x="4943872" y="1940219"/>
            <a:ext cx="7248128" cy="302401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05046" y="2155763"/>
            <a:ext cx="6986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 err="1">
                <a:solidFill>
                  <a:schemeClr val="bg1"/>
                </a:solidFill>
              </a:rPr>
              <a:t>CheckboxGroup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İstifadəçinin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birdən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çox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seçim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arasından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seçim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etməsini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istədikdə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istifadə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edirik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İnsanın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cinsiyyətini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öyrənmək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üçün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qoyduğumuz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kişi-qadın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düymələri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rəng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seçimi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üçün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mavi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en-US" sz="2400" dirty="0" err="1">
                <a:solidFill>
                  <a:schemeClr val="bg1"/>
                </a:solidFill>
              </a:rPr>
              <a:t>qırmızı</a:t>
            </a:r>
            <a:r>
              <a:rPr lang="en-US" sz="2400" dirty="0">
                <a:solidFill>
                  <a:schemeClr val="bg1"/>
                </a:solidFill>
              </a:rPr>
              <a:t>-sarı-</a:t>
            </a:r>
            <a:r>
              <a:rPr lang="en-US" sz="2400" dirty="0" err="1">
                <a:solidFill>
                  <a:schemeClr val="bg1"/>
                </a:solidFill>
              </a:rPr>
              <a:t>narıncı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seçimləri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düymə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tipinə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nümunə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olaraq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verilə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bilər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343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5125D1DA-5DFE-4FEA-82D6-EF21500D6ED6}"/>
              </a:ext>
            </a:extLst>
          </p:cNvPr>
          <p:cNvSpPr/>
          <p:nvPr/>
        </p:nvSpPr>
        <p:spPr>
          <a:xfrm>
            <a:off x="2136619" y="5117325"/>
            <a:ext cx="2226743" cy="540000"/>
          </a:xfrm>
          <a:prstGeom prst="roundRect">
            <a:avLst>
              <a:gd name="adj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262821FA-995C-4304-BD3C-90A1E47D8E65}"/>
              </a:ext>
            </a:extLst>
          </p:cNvPr>
          <p:cNvSpPr/>
          <p:nvPr/>
        </p:nvSpPr>
        <p:spPr>
          <a:xfrm>
            <a:off x="3820452" y="4071068"/>
            <a:ext cx="540000" cy="1586258"/>
          </a:xfrm>
          <a:prstGeom prst="roundRect">
            <a:avLst>
              <a:gd name="adj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79087A39-27E7-454C-A98F-4362B7817B63}"/>
              </a:ext>
            </a:extLst>
          </p:cNvPr>
          <p:cNvSpPr/>
          <p:nvPr/>
        </p:nvSpPr>
        <p:spPr>
          <a:xfrm>
            <a:off x="3820453" y="4071067"/>
            <a:ext cx="1879525" cy="540000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8069F202-8919-4636-8269-8E49D925B959}"/>
              </a:ext>
            </a:extLst>
          </p:cNvPr>
          <p:cNvSpPr/>
          <p:nvPr/>
        </p:nvSpPr>
        <p:spPr>
          <a:xfrm>
            <a:off x="5158523" y="3024808"/>
            <a:ext cx="540000" cy="1586258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5C40443-1F65-4350-AE75-646D768DE63A}"/>
              </a:ext>
            </a:extLst>
          </p:cNvPr>
          <p:cNvSpPr/>
          <p:nvPr/>
        </p:nvSpPr>
        <p:spPr>
          <a:xfrm>
            <a:off x="5157070" y="3024808"/>
            <a:ext cx="1879523" cy="54000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47D36534-26EF-4192-A86A-D8ED7C34BE37}"/>
              </a:ext>
            </a:extLst>
          </p:cNvPr>
          <p:cNvSpPr/>
          <p:nvPr/>
        </p:nvSpPr>
        <p:spPr>
          <a:xfrm>
            <a:off x="6496593" y="1978550"/>
            <a:ext cx="540000" cy="1586259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453A159-60F9-42E1-A2FC-4EAF6660160D}"/>
              </a:ext>
            </a:extLst>
          </p:cNvPr>
          <p:cNvSpPr/>
          <p:nvPr/>
        </p:nvSpPr>
        <p:spPr>
          <a:xfrm>
            <a:off x="6496594" y="1978549"/>
            <a:ext cx="1876617" cy="54000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69C6B2EA-655B-4900-825C-7C9F60178236}"/>
              </a:ext>
            </a:extLst>
          </p:cNvPr>
          <p:cNvSpPr/>
          <p:nvPr/>
        </p:nvSpPr>
        <p:spPr>
          <a:xfrm>
            <a:off x="7838578" y="1978549"/>
            <a:ext cx="540000" cy="54000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5" name="Isosceles Triangle 8">
            <a:extLst>
              <a:ext uri="{FF2B5EF4-FFF2-40B4-BE49-F238E27FC236}">
                <a16:creationId xmlns:a16="http://schemas.microsoft.com/office/drawing/2014/main" xmlns="" id="{3EC5DCBC-B482-431D-840C-D53C648F116A}"/>
              </a:ext>
            </a:extLst>
          </p:cNvPr>
          <p:cNvSpPr/>
          <p:nvPr/>
        </p:nvSpPr>
        <p:spPr>
          <a:xfrm rot="16200000">
            <a:off x="5307795" y="4174728"/>
            <a:ext cx="243575" cy="29040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xmlns="" id="{52F31918-DE62-42D3-B8CB-606678C3915D}"/>
              </a:ext>
            </a:extLst>
          </p:cNvPr>
          <p:cNvSpPr/>
          <p:nvPr/>
        </p:nvSpPr>
        <p:spPr>
          <a:xfrm>
            <a:off x="6637352" y="3176188"/>
            <a:ext cx="258326" cy="2583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xmlns="" id="{8C72F8C1-12DE-4B81-953C-EADA7528585D}"/>
              </a:ext>
            </a:extLst>
          </p:cNvPr>
          <p:cNvSpPr/>
          <p:nvPr/>
        </p:nvSpPr>
        <p:spPr>
          <a:xfrm>
            <a:off x="3949548" y="5307341"/>
            <a:ext cx="281809" cy="18520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Donut 24">
            <a:extLst>
              <a:ext uri="{FF2B5EF4-FFF2-40B4-BE49-F238E27FC236}">
                <a16:creationId xmlns:a16="http://schemas.microsoft.com/office/drawing/2014/main" xmlns="" id="{DF9F6A81-F160-46D8-984E-C57A93560CAB}"/>
              </a:ext>
            </a:extLst>
          </p:cNvPr>
          <p:cNvSpPr/>
          <p:nvPr/>
        </p:nvSpPr>
        <p:spPr>
          <a:xfrm>
            <a:off x="7973802" y="2108730"/>
            <a:ext cx="282595" cy="28489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29" name="Graphic 131">
            <a:extLst>
              <a:ext uri="{FF2B5EF4-FFF2-40B4-BE49-F238E27FC236}">
                <a16:creationId xmlns:a16="http://schemas.microsoft.com/office/drawing/2014/main" xmlns="" id="{BEB320CA-4D2F-4605-8AD0-B233B430F0C3}"/>
              </a:ext>
            </a:extLst>
          </p:cNvPr>
          <p:cNvGrpSpPr/>
          <p:nvPr/>
        </p:nvGrpSpPr>
        <p:grpSpPr>
          <a:xfrm>
            <a:off x="355744" y="4441719"/>
            <a:ext cx="1965609" cy="1546012"/>
            <a:chOff x="2600859" y="1545908"/>
            <a:chExt cx="5876925" cy="462238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1A696751-94F5-473D-9EB9-B966ADD5E3E9}"/>
                </a:ext>
              </a:extLst>
            </p:cNvPr>
            <p:cNvSpPr/>
            <p:nvPr/>
          </p:nvSpPr>
          <p:spPr>
            <a:xfrm>
              <a:off x="2600859" y="4358541"/>
              <a:ext cx="5876925" cy="1809750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433AC411-8E6F-4419-9E7D-FBAA930D537A}"/>
                </a:ext>
              </a:extLst>
            </p:cNvPr>
            <p:cNvSpPr/>
            <p:nvPr/>
          </p:nvSpPr>
          <p:spPr>
            <a:xfrm>
              <a:off x="4774883" y="4990147"/>
              <a:ext cx="1228725" cy="76200"/>
            </a:xfrm>
            <a:custGeom>
              <a:avLst/>
              <a:gdLst>
                <a:gd name="connsiteX0" fmla="*/ 1233487 w 1228725"/>
                <a:gd name="connsiteY0" fmla="*/ 79058 h 76200"/>
                <a:gd name="connsiteX1" fmla="*/ 0 w 1228725"/>
                <a:gd name="connsiteY1" fmla="*/ 79058 h 76200"/>
                <a:gd name="connsiteX2" fmla="*/ 72390 w 1228725"/>
                <a:gd name="connsiteY2" fmla="*/ 0 h 76200"/>
                <a:gd name="connsiteX3" fmla="*/ 1172527 w 1228725"/>
                <a:gd name="connsiteY3" fmla="*/ 953 h 76200"/>
                <a:gd name="connsiteX4" fmla="*/ 1233487 w 1228725"/>
                <a:gd name="connsiteY4" fmla="*/ 7905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725" h="76200">
                  <a:moveTo>
                    <a:pt x="1233487" y="79058"/>
                  </a:moveTo>
                  <a:cubicBezTo>
                    <a:pt x="822008" y="79058"/>
                    <a:pt x="411480" y="79058"/>
                    <a:pt x="0" y="79058"/>
                  </a:cubicBezTo>
                  <a:cubicBezTo>
                    <a:pt x="1905" y="4763"/>
                    <a:pt x="4763" y="0"/>
                    <a:pt x="72390" y="0"/>
                  </a:cubicBezTo>
                  <a:cubicBezTo>
                    <a:pt x="439102" y="0"/>
                    <a:pt x="805815" y="0"/>
                    <a:pt x="1172527" y="953"/>
                  </a:cubicBezTo>
                  <a:cubicBezTo>
                    <a:pt x="1234440" y="953"/>
                    <a:pt x="1238250" y="5715"/>
                    <a:pt x="1233487" y="790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4E8E3124-9F53-45B9-AB1B-C8EC5FB7533D}"/>
                </a:ext>
              </a:extLst>
            </p:cNvPr>
            <p:cNvSpPr/>
            <p:nvPr/>
          </p:nvSpPr>
          <p:spPr>
            <a:xfrm>
              <a:off x="6763703" y="4726305"/>
              <a:ext cx="409575" cy="152400"/>
            </a:xfrm>
            <a:custGeom>
              <a:avLst/>
              <a:gdLst>
                <a:gd name="connsiteX0" fmla="*/ 411480 w 409575"/>
                <a:gd name="connsiteY0" fmla="*/ 153352 h 152400"/>
                <a:gd name="connsiteX1" fmla="*/ 183832 w 409575"/>
                <a:gd name="connsiteY1" fmla="*/ 151447 h 152400"/>
                <a:gd name="connsiteX2" fmla="*/ 148590 w 409575"/>
                <a:gd name="connsiteY2" fmla="*/ 112395 h 152400"/>
                <a:gd name="connsiteX3" fmla="*/ 70485 w 409575"/>
                <a:gd name="connsiteY3" fmla="*/ 62865 h 152400"/>
                <a:gd name="connsiteX4" fmla="*/ 0 w 409575"/>
                <a:gd name="connsiteY4" fmla="*/ 0 h 152400"/>
                <a:gd name="connsiteX5" fmla="*/ 187642 w 409575"/>
                <a:gd name="connsiteY5" fmla="*/ 0 h 152400"/>
                <a:gd name="connsiteX6" fmla="*/ 401003 w 409575"/>
                <a:gd name="connsiteY6" fmla="*/ 129540 h 152400"/>
                <a:gd name="connsiteX7" fmla="*/ 411480 w 409575"/>
                <a:gd name="connsiteY7" fmla="*/ 1533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52400">
                  <a:moveTo>
                    <a:pt x="411480" y="153352"/>
                  </a:moveTo>
                  <a:cubicBezTo>
                    <a:pt x="331470" y="153352"/>
                    <a:pt x="257175" y="155257"/>
                    <a:pt x="183832" y="151447"/>
                  </a:cubicBezTo>
                  <a:cubicBezTo>
                    <a:pt x="171450" y="150495"/>
                    <a:pt x="154305" y="128588"/>
                    <a:pt x="148590" y="112395"/>
                  </a:cubicBezTo>
                  <a:cubicBezTo>
                    <a:pt x="134303" y="73342"/>
                    <a:pt x="111442" y="57150"/>
                    <a:pt x="70485" y="62865"/>
                  </a:cubicBezTo>
                  <a:cubicBezTo>
                    <a:pt x="28575" y="69532"/>
                    <a:pt x="4763" y="50482"/>
                    <a:pt x="0" y="0"/>
                  </a:cubicBezTo>
                  <a:cubicBezTo>
                    <a:pt x="62865" y="0"/>
                    <a:pt x="125730" y="0"/>
                    <a:pt x="187642" y="0"/>
                  </a:cubicBezTo>
                  <a:cubicBezTo>
                    <a:pt x="333375" y="0"/>
                    <a:pt x="333375" y="0"/>
                    <a:pt x="401003" y="129540"/>
                  </a:cubicBezTo>
                  <a:cubicBezTo>
                    <a:pt x="403860" y="135255"/>
                    <a:pt x="406717" y="140970"/>
                    <a:pt x="411480" y="15335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373EDA11-C18B-4E9E-8338-0213438BC8D8}"/>
                </a:ext>
              </a:extLst>
            </p:cNvPr>
            <p:cNvSpPr/>
            <p:nvPr/>
          </p:nvSpPr>
          <p:spPr>
            <a:xfrm>
              <a:off x="3586163" y="4991100"/>
              <a:ext cx="428625" cy="76200"/>
            </a:xfrm>
            <a:custGeom>
              <a:avLst/>
              <a:gdLst>
                <a:gd name="connsiteX0" fmla="*/ 431483 w 428625"/>
                <a:gd name="connsiteY0" fmla="*/ 0 h 76200"/>
                <a:gd name="connsiteX1" fmla="*/ 341947 w 428625"/>
                <a:gd name="connsiteY1" fmla="*/ 82868 h 76200"/>
                <a:gd name="connsiteX2" fmla="*/ 46673 w 428625"/>
                <a:gd name="connsiteY2" fmla="*/ 82868 h 76200"/>
                <a:gd name="connsiteX3" fmla="*/ 0 w 428625"/>
                <a:gd name="connsiteY3" fmla="*/ 80963 h 76200"/>
                <a:gd name="connsiteX4" fmla="*/ 102870 w 428625"/>
                <a:gd name="connsiteY4" fmla="*/ 0 h 76200"/>
                <a:gd name="connsiteX5" fmla="*/ 431483 w 428625"/>
                <a:gd name="connsiteY5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76200">
                  <a:moveTo>
                    <a:pt x="431483" y="0"/>
                  </a:moveTo>
                  <a:cubicBezTo>
                    <a:pt x="415290" y="76200"/>
                    <a:pt x="408622" y="82868"/>
                    <a:pt x="341947" y="82868"/>
                  </a:cubicBezTo>
                  <a:cubicBezTo>
                    <a:pt x="243840" y="82868"/>
                    <a:pt x="144780" y="82868"/>
                    <a:pt x="46673" y="82868"/>
                  </a:cubicBezTo>
                  <a:cubicBezTo>
                    <a:pt x="31433" y="82868"/>
                    <a:pt x="16192" y="81915"/>
                    <a:pt x="0" y="80963"/>
                  </a:cubicBezTo>
                  <a:cubicBezTo>
                    <a:pt x="24765" y="5715"/>
                    <a:pt x="31433" y="0"/>
                    <a:pt x="102870" y="0"/>
                  </a:cubicBezTo>
                  <a:cubicBezTo>
                    <a:pt x="212408" y="0"/>
                    <a:pt x="320992" y="0"/>
                    <a:pt x="43148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29CEA763-A6F8-46F2-A1F0-BC08F0298949}"/>
                </a:ext>
              </a:extLst>
            </p:cNvPr>
            <p:cNvSpPr/>
            <p:nvPr/>
          </p:nvSpPr>
          <p:spPr>
            <a:xfrm>
              <a:off x="3759517" y="4720055"/>
              <a:ext cx="514350" cy="66675"/>
            </a:xfrm>
            <a:custGeom>
              <a:avLst/>
              <a:gdLst>
                <a:gd name="connsiteX0" fmla="*/ 0 w 514350"/>
                <a:gd name="connsiteY0" fmla="*/ 65305 h 66675"/>
                <a:gd name="connsiteX1" fmla="*/ 77153 w 514350"/>
                <a:gd name="connsiteY1" fmla="*/ 2440 h 66675"/>
                <a:gd name="connsiteX2" fmla="*/ 271463 w 514350"/>
                <a:gd name="connsiteY2" fmla="*/ 4345 h 66675"/>
                <a:gd name="connsiteX3" fmla="*/ 317183 w 514350"/>
                <a:gd name="connsiteY3" fmla="*/ 18633 h 66675"/>
                <a:gd name="connsiteX4" fmla="*/ 521017 w 514350"/>
                <a:gd name="connsiteY4" fmla="*/ 8155 h 66675"/>
                <a:gd name="connsiteX5" fmla="*/ 455295 w 514350"/>
                <a:gd name="connsiteY5" fmla="*/ 69115 h 66675"/>
                <a:gd name="connsiteX6" fmla="*/ 43815 w 514350"/>
                <a:gd name="connsiteY6" fmla="*/ 69115 h 66675"/>
                <a:gd name="connsiteX7" fmla="*/ 0 w 514350"/>
                <a:gd name="connsiteY7" fmla="*/ 6530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350" h="66675">
                  <a:moveTo>
                    <a:pt x="0" y="65305"/>
                  </a:moveTo>
                  <a:cubicBezTo>
                    <a:pt x="11430" y="21490"/>
                    <a:pt x="32385" y="535"/>
                    <a:pt x="77153" y="2440"/>
                  </a:cubicBezTo>
                  <a:cubicBezTo>
                    <a:pt x="141923" y="5298"/>
                    <a:pt x="206692" y="2440"/>
                    <a:pt x="271463" y="4345"/>
                  </a:cubicBezTo>
                  <a:cubicBezTo>
                    <a:pt x="284798" y="4345"/>
                    <a:pt x="297180" y="12918"/>
                    <a:pt x="317183" y="18633"/>
                  </a:cubicBezTo>
                  <a:cubicBezTo>
                    <a:pt x="338138" y="535"/>
                    <a:pt x="432435" y="-7085"/>
                    <a:pt x="521017" y="8155"/>
                  </a:cubicBezTo>
                  <a:cubicBezTo>
                    <a:pt x="511492" y="64352"/>
                    <a:pt x="507683" y="69115"/>
                    <a:pt x="455295" y="69115"/>
                  </a:cubicBezTo>
                  <a:cubicBezTo>
                    <a:pt x="318135" y="69115"/>
                    <a:pt x="180975" y="69115"/>
                    <a:pt x="43815" y="69115"/>
                  </a:cubicBezTo>
                  <a:cubicBezTo>
                    <a:pt x="29528" y="69115"/>
                    <a:pt x="16193" y="66258"/>
                    <a:pt x="0" y="6530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B23B03C-AC35-48AD-B188-2C2B809AC8A2}"/>
                </a:ext>
              </a:extLst>
            </p:cNvPr>
            <p:cNvSpPr/>
            <p:nvPr/>
          </p:nvSpPr>
          <p:spPr>
            <a:xfrm>
              <a:off x="3704273" y="4805267"/>
              <a:ext cx="400050" cy="66675"/>
            </a:xfrm>
            <a:custGeom>
              <a:avLst/>
              <a:gdLst>
                <a:gd name="connsiteX0" fmla="*/ 404812 w 400050"/>
                <a:gd name="connsiteY0" fmla="*/ 96 h 66675"/>
                <a:gd name="connsiteX1" fmla="*/ 320993 w 400050"/>
                <a:gd name="connsiteY1" fmla="*/ 72486 h 66675"/>
                <a:gd name="connsiteX2" fmla="*/ 0 w 400050"/>
                <a:gd name="connsiteY2" fmla="*/ 71533 h 66675"/>
                <a:gd name="connsiteX3" fmla="*/ 84773 w 400050"/>
                <a:gd name="connsiteY3" fmla="*/ 96 h 66675"/>
                <a:gd name="connsiteX4" fmla="*/ 404812 w 400050"/>
                <a:gd name="connsiteY4" fmla="*/ 9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66675">
                  <a:moveTo>
                    <a:pt x="404812" y="96"/>
                  </a:moveTo>
                  <a:cubicBezTo>
                    <a:pt x="396240" y="57246"/>
                    <a:pt x="369570" y="73438"/>
                    <a:pt x="320993" y="72486"/>
                  </a:cubicBezTo>
                  <a:cubicBezTo>
                    <a:pt x="215265" y="68676"/>
                    <a:pt x="109538" y="71533"/>
                    <a:pt x="0" y="71533"/>
                  </a:cubicBezTo>
                  <a:cubicBezTo>
                    <a:pt x="13335" y="24861"/>
                    <a:pt x="33338" y="-1810"/>
                    <a:pt x="84773" y="96"/>
                  </a:cubicBezTo>
                  <a:cubicBezTo>
                    <a:pt x="190500" y="2001"/>
                    <a:pt x="296228" y="96"/>
                    <a:pt x="404812" y="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2789F939-F02F-4037-93FC-F5387C5BA267}"/>
                </a:ext>
              </a:extLst>
            </p:cNvPr>
            <p:cNvSpPr/>
            <p:nvPr/>
          </p:nvSpPr>
          <p:spPr>
            <a:xfrm>
              <a:off x="6587490" y="4897041"/>
              <a:ext cx="400050" cy="66675"/>
            </a:xfrm>
            <a:custGeom>
              <a:avLst/>
              <a:gdLst>
                <a:gd name="connsiteX0" fmla="*/ 0 w 400050"/>
                <a:gd name="connsiteY0" fmla="*/ 714 h 66675"/>
                <a:gd name="connsiteX1" fmla="*/ 344805 w 400050"/>
                <a:gd name="connsiteY1" fmla="*/ 3572 h 66675"/>
                <a:gd name="connsiteX2" fmla="*/ 402907 w 400050"/>
                <a:gd name="connsiteY2" fmla="*/ 57864 h 66675"/>
                <a:gd name="connsiteX3" fmla="*/ 394335 w 400050"/>
                <a:gd name="connsiteY3" fmla="*/ 74057 h 66675"/>
                <a:gd name="connsiteX4" fmla="*/ 273367 w 400050"/>
                <a:gd name="connsiteY4" fmla="*/ 74057 h 66675"/>
                <a:gd name="connsiteX5" fmla="*/ 74295 w 400050"/>
                <a:gd name="connsiteY5" fmla="*/ 74057 h 66675"/>
                <a:gd name="connsiteX6" fmla="*/ 0 w 400050"/>
                <a:gd name="connsiteY6" fmla="*/ 7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66675">
                  <a:moveTo>
                    <a:pt x="0" y="714"/>
                  </a:moveTo>
                  <a:cubicBezTo>
                    <a:pt x="117157" y="714"/>
                    <a:pt x="230505" y="-2143"/>
                    <a:pt x="344805" y="3572"/>
                  </a:cubicBezTo>
                  <a:cubicBezTo>
                    <a:pt x="364807" y="4524"/>
                    <a:pt x="383857" y="38814"/>
                    <a:pt x="402907" y="57864"/>
                  </a:cubicBezTo>
                  <a:cubicBezTo>
                    <a:pt x="400050" y="63579"/>
                    <a:pt x="397192" y="69294"/>
                    <a:pt x="394335" y="74057"/>
                  </a:cubicBezTo>
                  <a:cubicBezTo>
                    <a:pt x="354330" y="74057"/>
                    <a:pt x="314325" y="74057"/>
                    <a:pt x="273367" y="74057"/>
                  </a:cubicBezTo>
                  <a:cubicBezTo>
                    <a:pt x="206692" y="74057"/>
                    <a:pt x="140017" y="74057"/>
                    <a:pt x="74295" y="74057"/>
                  </a:cubicBezTo>
                  <a:cubicBezTo>
                    <a:pt x="13335" y="74057"/>
                    <a:pt x="11430" y="73104"/>
                    <a:pt x="0" y="71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874A2DA9-4483-46CC-BDAA-7447D278FBE9}"/>
                </a:ext>
              </a:extLst>
            </p:cNvPr>
            <p:cNvSpPr/>
            <p:nvPr/>
          </p:nvSpPr>
          <p:spPr>
            <a:xfrm>
              <a:off x="6642735" y="4647896"/>
              <a:ext cx="428625" cy="57150"/>
            </a:xfrm>
            <a:custGeom>
              <a:avLst/>
              <a:gdLst>
                <a:gd name="connsiteX0" fmla="*/ 430530 w 428625"/>
                <a:gd name="connsiteY0" fmla="*/ 58406 h 57150"/>
                <a:gd name="connsiteX1" fmla="*/ 49530 w 428625"/>
                <a:gd name="connsiteY1" fmla="*/ 56501 h 57150"/>
                <a:gd name="connsiteX2" fmla="*/ 0 w 428625"/>
                <a:gd name="connsiteY2" fmla="*/ 15544 h 57150"/>
                <a:gd name="connsiteX3" fmla="*/ 8572 w 428625"/>
                <a:gd name="connsiteY3" fmla="*/ 304 h 57150"/>
                <a:gd name="connsiteX4" fmla="*/ 220980 w 428625"/>
                <a:gd name="connsiteY4" fmla="*/ 304 h 57150"/>
                <a:gd name="connsiteX5" fmla="*/ 359093 w 428625"/>
                <a:gd name="connsiteY5" fmla="*/ 304 h 57150"/>
                <a:gd name="connsiteX6" fmla="*/ 430530 w 428625"/>
                <a:gd name="connsiteY6" fmla="*/ 5840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25" h="57150">
                  <a:moveTo>
                    <a:pt x="430530" y="58406"/>
                  </a:moveTo>
                  <a:cubicBezTo>
                    <a:pt x="300038" y="58406"/>
                    <a:pt x="174308" y="60311"/>
                    <a:pt x="49530" y="56501"/>
                  </a:cubicBezTo>
                  <a:cubicBezTo>
                    <a:pt x="32385" y="56501"/>
                    <a:pt x="16193" y="29831"/>
                    <a:pt x="0" y="15544"/>
                  </a:cubicBezTo>
                  <a:cubicBezTo>
                    <a:pt x="2858" y="10781"/>
                    <a:pt x="5715" y="6019"/>
                    <a:pt x="8572" y="304"/>
                  </a:cubicBezTo>
                  <a:cubicBezTo>
                    <a:pt x="79058" y="304"/>
                    <a:pt x="150495" y="304"/>
                    <a:pt x="220980" y="304"/>
                  </a:cubicBezTo>
                  <a:cubicBezTo>
                    <a:pt x="266700" y="304"/>
                    <a:pt x="313372" y="3161"/>
                    <a:pt x="359093" y="304"/>
                  </a:cubicBezTo>
                  <a:cubicBezTo>
                    <a:pt x="399097" y="-2554"/>
                    <a:pt x="420053" y="14591"/>
                    <a:pt x="430530" y="5840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C7E1F393-D846-493C-BD68-16EE3392398A}"/>
                </a:ext>
              </a:extLst>
            </p:cNvPr>
            <p:cNvSpPr/>
            <p:nvPr/>
          </p:nvSpPr>
          <p:spPr>
            <a:xfrm>
              <a:off x="6503670" y="4992874"/>
              <a:ext cx="295275" cy="76200"/>
            </a:xfrm>
            <a:custGeom>
              <a:avLst/>
              <a:gdLst>
                <a:gd name="connsiteX0" fmla="*/ 286703 w 295275"/>
                <a:gd name="connsiteY0" fmla="*/ 78236 h 76200"/>
                <a:gd name="connsiteX1" fmla="*/ 48578 w 295275"/>
                <a:gd name="connsiteY1" fmla="*/ 75379 h 76200"/>
                <a:gd name="connsiteX2" fmla="*/ 0 w 295275"/>
                <a:gd name="connsiteY2" fmla="*/ 12514 h 76200"/>
                <a:gd name="connsiteX3" fmla="*/ 9525 w 295275"/>
                <a:gd name="connsiteY3" fmla="*/ 1084 h 76200"/>
                <a:gd name="connsiteX4" fmla="*/ 243840 w 295275"/>
                <a:gd name="connsiteY4" fmla="*/ 3941 h 76200"/>
                <a:gd name="connsiteX5" fmla="*/ 296228 w 295275"/>
                <a:gd name="connsiteY5" fmla="*/ 63949 h 76200"/>
                <a:gd name="connsiteX6" fmla="*/ 286703 w 295275"/>
                <a:gd name="connsiteY6" fmla="*/ 7823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76200">
                  <a:moveTo>
                    <a:pt x="286703" y="78236"/>
                  </a:moveTo>
                  <a:cubicBezTo>
                    <a:pt x="206693" y="78236"/>
                    <a:pt x="127635" y="82046"/>
                    <a:pt x="48578" y="75379"/>
                  </a:cubicBezTo>
                  <a:cubicBezTo>
                    <a:pt x="30480" y="73474"/>
                    <a:pt x="16193" y="34421"/>
                    <a:pt x="0" y="12514"/>
                  </a:cubicBezTo>
                  <a:cubicBezTo>
                    <a:pt x="2858" y="8704"/>
                    <a:pt x="6668" y="4894"/>
                    <a:pt x="9525" y="1084"/>
                  </a:cubicBezTo>
                  <a:cubicBezTo>
                    <a:pt x="87630" y="1084"/>
                    <a:pt x="165735" y="-2726"/>
                    <a:pt x="243840" y="3941"/>
                  </a:cubicBezTo>
                  <a:cubicBezTo>
                    <a:pt x="262890" y="5846"/>
                    <a:pt x="278130" y="42994"/>
                    <a:pt x="296228" y="63949"/>
                  </a:cubicBezTo>
                  <a:cubicBezTo>
                    <a:pt x="292418" y="67759"/>
                    <a:pt x="289560" y="72521"/>
                    <a:pt x="286703" y="7823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23C7E393-E657-41BF-A955-C6B09EF79759}"/>
                </a:ext>
              </a:extLst>
            </p:cNvPr>
            <p:cNvSpPr/>
            <p:nvPr/>
          </p:nvSpPr>
          <p:spPr>
            <a:xfrm>
              <a:off x="3646170" y="4894448"/>
              <a:ext cx="285750" cy="76200"/>
            </a:xfrm>
            <a:custGeom>
              <a:avLst/>
              <a:gdLst>
                <a:gd name="connsiteX0" fmla="*/ 0 w 285750"/>
                <a:gd name="connsiteY0" fmla="*/ 76649 h 76200"/>
                <a:gd name="connsiteX1" fmla="*/ 102870 w 285750"/>
                <a:gd name="connsiteY1" fmla="*/ 449 h 76200"/>
                <a:gd name="connsiteX2" fmla="*/ 287655 w 285750"/>
                <a:gd name="connsiteY2" fmla="*/ 1402 h 76200"/>
                <a:gd name="connsiteX3" fmla="*/ 206692 w 285750"/>
                <a:gd name="connsiteY3" fmla="*/ 75697 h 76200"/>
                <a:gd name="connsiteX4" fmla="*/ 0 w 285750"/>
                <a:gd name="connsiteY4" fmla="*/ 7664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76200">
                  <a:moveTo>
                    <a:pt x="0" y="76649"/>
                  </a:moveTo>
                  <a:cubicBezTo>
                    <a:pt x="16192" y="16642"/>
                    <a:pt x="48577" y="-3361"/>
                    <a:pt x="102870" y="449"/>
                  </a:cubicBezTo>
                  <a:cubicBezTo>
                    <a:pt x="163830" y="5212"/>
                    <a:pt x="225742" y="1402"/>
                    <a:pt x="287655" y="1402"/>
                  </a:cubicBezTo>
                  <a:cubicBezTo>
                    <a:pt x="276225" y="67124"/>
                    <a:pt x="266700" y="75697"/>
                    <a:pt x="206692" y="75697"/>
                  </a:cubicBezTo>
                  <a:cubicBezTo>
                    <a:pt x="139065" y="76649"/>
                    <a:pt x="71438" y="76649"/>
                    <a:pt x="0" y="766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A32C405A-4D32-4D9B-B516-5B7694DAF137}"/>
                </a:ext>
              </a:extLst>
            </p:cNvPr>
            <p:cNvSpPr/>
            <p:nvPr/>
          </p:nvSpPr>
          <p:spPr>
            <a:xfrm>
              <a:off x="4271963" y="4992053"/>
              <a:ext cx="238125" cy="76200"/>
            </a:xfrm>
            <a:custGeom>
              <a:avLst/>
              <a:gdLst>
                <a:gd name="connsiteX0" fmla="*/ 0 w 238125"/>
                <a:gd name="connsiteY0" fmla="*/ 81915 h 76200"/>
                <a:gd name="connsiteX1" fmla="*/ 82867 w 238125"/>
                <a:gd name="connsiteY1" fmla="*/ 0 h 76200"/>
                <a:gd name="connsiteX2" fmla="*/ 239078 w 238125"/>
                <a:gd name="connsiteY2" fmla="*/ 0 h 76200"/>
                <a:gd name="connsiteX3" fmla="*/ 155258 w 238125"/>
                <a:gd name="connsiteY3" fmla="*/ 81915 h 76200"/>
                <a:gd name="connsiteX4" fmla="*/ 0 w 238125"/>
                <a:gd name="connsiteY4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81915"/>
                  </a:moveTo>
                  <a:cubicBezTo>
                    <a:pt x="12383" y="2857"/>
                    <a:pt x="16192" y="0"/>
                    <a:pt x="82867" y="0"/>
                  </a:cubicBezTo>
                  <a:cubicBezTo>
                    <a:pt x="135255" y="0"/>
                    <a:pt x="186690" y="0"/>
                    <a:pt x="239078" y="0"/>
                  </a:cubicBezTo>
                  <a:cubicBezTo>
                    <a:pt x="229553" y="79057"/>
                    <a:pt x="226695" y="81915"/>
                    <a:pt x="155258" y="81915"/>
                  </a:cubicBezTo>
                  <a:cubicBezTo>
                    <a:pt x="104775" y="81915"/>
                    <a:pt x="54292" y="81915"/>
                    <a:pt x="0" y="819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0146FDAE-CAC4-417B-B659-28EB2F4C215D}"/>
                </a:ext>
              </a:extLst>
            </p:cNvPr>
            <p:cNvSpPr/>
            <p:nvPr/>
          </p:nvSpPr>
          <p:spPr>
            <a:xfrm>
              <a:off x="4518660" y="4991100"/>
              <a:ext cx="238125" cy="76200"/>
            </a:xfrm>
            <a:custGeom>
              <a:avLst/>
              <a:gdLst>
                <a:gd name="connsiteX0" fmla="*/ 0 w 238125"/>
                <a:gd name="connsiteY0" fmla="*/ 82868 h 76200"/>
                <a:gd name="connsiteX1" fmla="*/ 87630 w 238125"/>
                <a:gd name="connsiteY1" fmla="*/ 0 h 76200"/>
                <a:gd name="connsiteX2" fmla="*/ 238125 w 238125"/>
                <a:gd name="connsiteY2" fmla="*/ 0 h 76200"/>
                <a:gd name="connsiteX3" fmla="*/ 160020 w 238125"/>
                <a:gd name="connsiteY3" fmla="*/ 82868 h 76200"/>
                <a:gd name="connsiteX4" fmla="*/ 0 w 238125"/>
                <a:gd name="connsiteY4" fmla="*/ 8286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82868"/>
                  </a:moveTo>
                  <a:cubicBezTo>
                    <a:pt x="20003" y="953"/>
                    <a:pt x="20003" y="953"/>
                    <a:pt x="87630" y="0"/>
                  </a:cubicBezTo>
                  <a:cubicBezTo>
                    <a:pt x="138113" y="0"/>
                    <a:pt x="187643" y="0"/>
                    <a:pt x="238125" y="0"/>
                  </a:cubicBezTo>
                  <a:cubicBezTo>
                    <a:pt x="235268" y="80010"/>
                    <a:pt x="231458" y="82868"/>
                    <a:pt x="160020" y="82868"/>
                  </a:cubicBezTo>
                  <a:cubicBezTo>
                    <a:pt x="107633" y="82868"/>
                    <a:pt x="56198" y="82868"/>
                    <a:pt x="0" y="828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603BC2C8-8C7D-4684-96EB-B84486F2A3C0}"/>
                </a:ext>
              </a:extLst>
            </p:cNvPr>
            <p:cNvSpPr/>
            <p:nvPr/>
          </p:nvSpPr>
          <p:spPr>
            <a:xfrm>
              <a:off x="4019550" y="4991629"/>
              <a:ext cx="247650" cy="76200"/>
            </a:xfrm>
            <a:custGeom>
              <a:avLst/>
              <a:gdLst>
                <a:gd name="connsiteX0" fmla="*/ 247650 w 247650"/>
                <a:gd name="connsiteY0" fmla="*/ 423 h 76200"/>
                <a:gd name="connsiteX1" fmla="*/ 151447 w 247650"/>
                <a:gd name="connsiteY1" fmla="*/ 83291 h 76200"/>
                <a:gd name="connsiteX2" fmla="*/ 0 w 247650"/>
                <a:gd name="connsiteY2" fmla="*/ 83291 h 76200"/>
                <a:gd name="connsiteX3" fmla="*/ 92392 w 247650"/>
                <a:gd name="connsiteY3" fmla="*/ 423 h 76200"/>
                <a:gd name="connsiteX4" fmla="*/ 247650 w 247650"/>
                <a:gd name="connsiteY4" fmla="*/ 42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76200">
                  <a:moveTo>
                    <a:pt x="247650" y="423"/>
                  </a:moveTo>
                  <a:cubicBezTo>
                    <a:pt x="225742" y="83291"/>
                    <a:pt x="225742" y="83291"/>
                    <a:pt x="151447" y="83291"/>
                  </a:cubicBezTo>
                  <a:cubicBezTo>
                    <a:pt x="101917" y="83291"/>
                    <a:pt x="51435" y="83291"/>
                    <a:pt x="0" y="83291"/>
                  </a:cubicBezTo>
                  <a:cubicBezTo>
                    <a:pt x="17145" y="5186"/>
                    <a:pt x="21908" y="1376"/>
                    <a:pt x="92392" y="423"/>
                  </a:cubicBezTo>
                  <a:cubicBezTo>
                    <a:pt x="143828" y="-529"/>
                    <a:pt x="193358" y="423"/>
                    <a:pt x="247650" y="4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7F23B791-F27B-4244-9017-4F6ECEAFC5D4}"/>
                </a:ext>
              </a:extLst>
            </p:cNvPr>
            <p:cNvSpPr/>
            <p:nvPr/>
          </p:nvSpPr>
          <p:spPr>
            <a:xfrm>
              <a:off x="6256972" y="4990583"/>
              <a:ext cx="247650" cy="76200"/>
            </a:xfrm>
            <a:custGeom>
              <a:avLst/>
              <a:gdLst>
                <a:gd name="connsiteX0" fmla="*/ 246697 w 247650"/>
                <a:gd name="connsiteY0" fmla="*/ 78622 h 76200"/>
                <a:gd name="connsiteX1" fmla="*/ 44768 w 247650"/>
                <a:gd name="connsiteY1" fmla="*/ 75765 h 76200"/>
                <a:gd name="connsiteX2" fmla="*/ 0 w 247650"/>
                <a:gd name="connsiteY2" fmla="*/ 1470 h 76200"/>
                <a:gd name="connsiteX3" fmla="*/ 204788 w 247650"/>
                <a:gd name="connsiteY3" fmla="*/ 4327 h 76200"/>
                <a:gd name="connsiteX4" fmla="*/ 255270 w 247650"/>
                <a:gd name="connsiteY4" fmla="*/ 65287 h 76200"/>
                <a:gd name="connsiteX5" fmla="*/ 246697 w 247650"/>
                <a:gd name="connsiteY5" fmla="*/ 7862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76200">
                  <a:moveTo>
                    <a:pt x="246697" y="78622"/>
                  </a:moveTo>
                  <a:cubicBezTo>
                    <a:pt x="179070" y="78622"/>
                    <a:pt x="111443" y="82432"/>
                    <a:pt x="44768" y="75765"/>
                  </a:cubicBezTo>
                  <a:cubicBezTo>
                    <a:pt x="29528" y="73860"/>
                    <a:pt x="19050" y="33855"/>
                    <a:pt x="0" y="1470"/>
                  </a:cubicBezTo>
                  <a:cubicBezTo>
                    <a:pt x="79058" y="1470"/>
                    <a:pt x="142875" y="-3293"/>
                    <a:pt x="204788" y="4327"/>
                  </a:cubicBezTo>
                  <a:cubicBezTo>
                    <a:pt x="223838" y="7185"/>
                    <a:pt x="238125" y="44332"/>
                    <a:pt x="255270" y="65287"/>
                  </a:cubicBezTo>
                  <a:cubicBezTo>
                    <a:pt x="252413" y="70050"/>
                    <a:pt x="249555" y="74812"/>
                    <a:pt x="246697" y="78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3037EC98-3AAD-49DA-A5D3-1FC0EF54441D}"/>
                </a:ext>
              </a:extLst>
            </p:cNvPr>
            <p:cNvSpPr/>
            <p:nvPr/>
          </p:nvSpPr>
          <p:spPr>
            <a:xfrm>
              <a:off x="6014085" y="4991921"/>
              <a:ext cx="247650" cy="76200"/>
            </a:xfrm>
            <a:custGeom>
              <a:avLst/>
              <a:gdLst>
                <a:gd name="connsiteX0" fmla="*/ 241935 w 247650"/>
                <a:gd name="connsiteY0" fmla="*/ 80141 h 76200"/>
                <a:gd name="connsiteX1" fmla="*/ 44768 w 247650"/>
                <a:gd name="connsiteY1" fmla="*/ 77284 h 76200"/>
                <a:gd name="connsiteX2" fmla="*/ 0 w 247650"/>
                <a:gd name="connsiteY2" fmla="*/ 1084 h 76200"/>
                <a:gd name="connsiteX3" fmla="*/ 212408 w 247650"/>
                <a:gd name="connsiteY3" fmla="*/ 3941 h 76200"/>
                <a:gd name="connsiteX4" fmla="*/ 252413 w 247650"/>
                <a:gd name="connsiteY4" fmla="*/ 62996 h 76200"/>
                <a:gd name="connsiteX5" fmla="*/ 241935 w 247650"/>
                <a:gd name="connsiteY5" fmla="*/ 8014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76200">
                  <a:moveTo>
                    <a:pt x="241935" y="80141"/>
                  </a:moveTo>
                  <a:cubicBezTo>
                    <a:pt x="176213" y="80141"/>
                    <a:pt x="110490" y="83951"/>
                    <a:pt x="44768" y="77284"/>
                  </a:cubicBezTo>
                  <a:cubicBezTo>
                    <a:pt x="29528" y="75379"/>
                    <a:pt x="19050" y="36326"/>
                    <a:pt x="0" y="1084"/>
                  </a:cubicBezTo>
                  <a:cubicBezTo>
                    <a:pt x="80963" y="1084"/>
                    <a:pt x="147638" y="-2726"/>
                    <a:pt x="212408" y="3941"/>
                  </a:cubicBezTo>
                  <a:cubicBezTo>
                    <a:pt x="227647" y="5846"/>
                    <a:pt x="239078" y="42994"/>
                    <a:pt x="252413" y="62996"/>
                  </a:cubicBezTo>
                  <a:cubicBezTo>
                    <a:pt x="248603" y="68711"/>
                    <a:pt x="244793" y="74426"/>
                    <a:pt x="241935" y="801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DC576F70-FBB4-44CD-8DF1-91C011FDB3EE}"/>
                </a:ext>
              </a:extLst>
            </p:cNvPr>
            <p:cNvSpPr/>
            <p:nvPr/>
          </p:nvSpPr>
          <p:spPr>
            <a:xfrm>
              <a:off x="3937635" y="4894559"/>
              <a:ext cx="238125" cy="76200"/>
            </a:xfrm>
            <a:custGeom>
              <a:avLst/>
              <a:gdLst>
                <a:gd name="connsiteX0" fmla="*/ 0 w 238125"/>
                <a:gd name="connsiteY0" fmla="*/ 76538 h 76200"/>
                <a:gd name="connsiteX1" fmla="*/ 83820 w 238125"/>
                <a:gd name="connsiteY1" fmla="*/ 338 h 76200"/>
                <a:gd name="connsiteX2" fmla="*/ 240030 w 238125"/>
                <a:gd name="connsiteY2" fmla="*/ 1291 h 76200"/>
                <a:gd name="connsiteX3" fmla="*/ 157163 w 238125"/>
                <a:gd name="connsiteY3" fmla="*/ 76538 h 76200"/>
                <a:gd name="connsiteX4" fmla="*/ 0 w 238125"/>
                <a:gd name="connsiteY4" fmla="*/ 765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76538"/>
                  </a:moveTo>
                  <a:cubicBezTo>
                    <a:pt x="11430" y="25103"/>
                    <a:pt x="30480" y="-3472"/>
                    <a:pt x="83820" y="338"/>
                  </a:cubicBezTo>
                  <a:cubicBezTo>
                    <a:pt x="135255" y="5101"/>
                    <a:pt x="187643" y="1291"/>
                    <a:pt x="240030" y="1291"/>
                  </a:cubicBezTo>
                  <a:cubicBezTo>
                    <a:pt x="224790" y="73681"/>
                    <a:pt x="221933" y="75586"/>
                    <a:pt x="157163" y="76538"/>
                  </a:cubicBezTo>
                  <a:cubicBezTo>
                    <a:pt x="107633" y="76538"/>
                    <a:pt x="57150" y="76538"/>
                    <a:pt x="0" y="765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684687E4-137B-4B26-9DDB-653F16DC1741}"/>
                </a:ext>
              </a:extLst>
            </p:cNvPr>
            <p:cNvSpPr/>
            <p:nvPr/>
          </p:nvSpPr>
          <p:spPr>
            <a:xfrm>
              <a:off x="4186238" y="4896803"/>
              <a:ext cx="228600" cy="66675"/>
            </a:xfrm>
            <a:custGeom>
              <a:avLst/>
              <a:gdLst>
                <a:gd name="connsiteX0" fmla="*/ 0 w 228600"/>
                <a:gd name="connsiteY0" fmla="*/ 74295 h 66675"/>
                <a:gd name="connsiteX1" fmla="*/ 76200 w 228600"/>
                <a:gd name="connsiteY1" fmla="*/ 0 h 66675"/>
                <a:gd name="connsiteX2" fmla="*/ 232410 w 228600"/>
                <a:gd name="connsiteY2" fmla="*/ 0 h 66675"/>
                <a:gd name="connsiteX3" fmla="*/ 156210 w 228600"/>
                <a:gd name="connsiteY3" fmla="*/ 74295 h 66675"/>
                <a:gd name="connsiteX4" fmla="*/ 0 w 228600"/>
                <a:gd name="connsiteY4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0" y="74295"/>
                  </a:moveTo>
                  <a:cubicBezTo>
                    <a:pt x="10478" y="5715"/>
                    <a:pt x="16192" y="0"/>
                    <a:pt x="76200" y="0"/>
                  </a:cubicBezTo>
                  <a:cubicBezTo>
                    <a:pt x="127635" y="0"/>
                    <a:pt x="180022" y="0"/>
                    <a:pt x="232410" y="0"/>
                  </a:cubicBezTo>
                  <a:cubicBezTo>
                    <a:pt x="220980" y="73342"/>
                    <a:pt x="219075" y="74295"/>
                    <a:pt x="156210" y="74295"/>
                  </a:cubicBezTo>
                  <a:cubicBezTo>
                    <a:pt x="103822" y="74295"/>
                    <a:pt x="52388" y="74295"/>
                    <a:pt x="0" y="742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60A961F7-08C5-4543-999E-CE6980D15B6F}"/>
                </a:ext>
              </a:extLst>
            </p:cNvPr>
            <p:cNvSpPr/>
            <p:nvPr/>
          </p:nvSpPr>
          <p:spPr>
            <a:xfrm>
              <a:off x="7262813" y="4991139"/>
              <a:ext cx="257175" cy="76200"/>
            </a:xfrm>
            <a:custGeom>
              <a:avLst/>
              <a:gdLst>
                <a:gd name="connsiteX0" fmla="*/ 0 w 257175"/>
                <a:gd name="connsiteY0" fmla="*/ 1866 h 76200"/>
                <a:gd name="connsiteX1" fmla="*/ 200025 w 257175"/>
                <a:gd name="connsiteY1" fmla="*/ 4724 h 76200"/>
                <a:gd name="connsiteX2" fmla="*/ 264795 w 257175"/>
                <a:gd name="connsiteY2" fmla="*/ 63779 h 76200"/>
                <a:gd name="connsiteX3" fmla="*/ 258127 w 257175"/>
                <a:gd name="connsiteY3" fmla="*/ 76161 h 76200"/>
                <a:gd name="connsiteX4" fmla="*/ 55245 w 257175"/>
                <a:gd name="connsiteY4" fmla="*/ 73304 h 76200"/>
                <a:gd name="connsiteX5" fmla="*/ 0 w 257175"/>
                <a:gd name="connsiteY5" fmla="*/ 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75" h="76200">
                  <a:moveTo>
                    <a:pt x="0" y="1866"/>
                  </a:moveTo>
                  <a:cubicBezTo>
                    <a:pt x="76200" y="1866"/>
                    <a:pt x="139065" y="-3849"/>
                    <a:pt x="200025" y="4724"/>
                  </a:cubicBezTo>
                  <a:cubicBezTo>
                    <a:pt x="223838" y="7581"/>
                    <a:pt x="242888" y="42824"/>
                    <a:pt x="264795" y="63779"/>
                  </a:cubicBezTo>
                  <a:cubicBezTo>
                    <a:pt x="262890" y="67589"/>
                    <a:pt x="260985" y="72351"/>
                    <a:pt x="258127" y="76161"/>
                  </a:cubicBezTo>
                  <a:cubicBezTo>
                    <a:pt x="190500" y="76161"/>
                    <a:pt x="121920" y="80924"/>
                    <a:pt x="55245" y="73304"/>
                  </a:cubicBezTo>
                  <a:cubicBezTo>
                    <a:pt x="38100" y="70446"/>
                    <a:pt x="23813" y="32346"/>
                    <a:pt x="0" y="18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37C9396B-322A-48A4-A241-D8A159E68192}"/>
                </a:ext>
              </a:extLst>
            </p:cNvPr>
            <p:cNvSpPr/>
            <p:nvPr/>
          </p:nvSpPr>
          <p:spPr>
            <a:xfrm>
              <a:off x="6786563" y="4991535"/>
              <a:ext cx="247650" cy="76200"/>
            </a:xfrm>
            <a:custGeom>
              <a:avLst/>
              <a:gdLst>
                <a:gd name="connsiteX0" fmla="*/ 246697 w 247650"/>
                <a:gd name="connsiteY0" fmla="*/ 78622 h 76200"/>
                <a:gd name="connsiteX1" fmla="*/ 59055 w 247650"/>
                <a:gd name="connsiteY1" fmla="*/ 75765 h 76200"/>
                <a:gd name="connsiteX2" fmla="*/ 0 w 247650"/>
                <a:gd name="connsiteY2" fmla="*/ 16710 h 76200"/>
                <a:gd name="connsiteX3" fmla="*/ 9525 w 247650"/>
                <a:gd name="connsiteY3" fmla="*/ 1470 h 76200"/>
                <a:gd name="connsiteX4" fmla="*/ 204788 w 247650"/>
                <a:gd name="connsiteY4" fmla="*/ 4327 h 76200"/>
                <a:gd name="connsiteX5" fmla="*/ 255270 w 247650"/>
                <a:gd name="connsiteY5" fmla="*/ 64335 h 76200"/>
                <a:gd name="connsiteX6" fmla="*/ 246697 w 247650"/>
                <a:gd name="connsiteY6" fmla="*/ 7862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76200">
                  <a:moveTo>
                    <a:pt x="246697" y="78622"/>
                  </a:moveTo>
                  <a:cubicBezTo>
                    <a:pt x="183832" y="78622"/>
                    <a:pt x="120015" y="84337"/>
                    <a:pt x="59055" y="75765"/>
                  </a:cubicBezTo>
                  <a:cubicBezTo>
                    <a:pt x="37147" y="72907"/>
                    <a:pt x="20003" y="36712"/>
                    <a:pt x="0" y="16710"/>
                  </a:cubicBezTo>
                  <a:cubicBezTo>
                    <a:pt x="2857" y="11947"/>
                    <a:pt x="6668" y="7185"/>
                    <a:pt x="9525" y="1470"/>
                  </a:cubicBezTo>
                  <a:cubicBezTo>
                    <a:pt x="74295" y="1470"/>
                    <a:pt x="140018" y="-3293"/>
                    <a:pt x="204788" y="4327"/>
                  </a:cubicBezTo>
                  <a:cubicBezTo>
                    <a:pt x="223838" y="6232"/>
                    <a:pt x="239078" y="43380"/>
                    <a:pt x="255270" y="64335"/>
                  </a:cubicBezTo>
                  <a:cubicBezTo>
                    <a:pt x="252413" y="69097"/>
                    <a:pt x="249555" y="73860"/>
                    <a:pt x="246697" y="78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47BA85EC-71B7-478A-BF4B-F9131556E5F8}"/>
                </a:ext>
              </a:extLst>
            </p:cNvPr>
            <p:cNvSpPr/>
            <p:nvPr/>
          </p:nvSpPr>
          <p:spPr>
            <a:xfrm>
              <a:off x="4431983" y="4896803"/>
              <a:ext cx="219075" cy="66675"/>
            </a:xfrm>
            <a:custGeom>
              <a:avLst/>
              <a:gdLst>
                <a:gd name="connsiteX0" fmla="*/ 225742 w 219075"/>
                <a:gd name="connsiteY0" fmla="*/ 0 h 66675"/>
                <a:gd name="connsiteX1" fmla="*/ 156210 w 219075"/>
                <a:gd name="connsiteY1" fmla="*/ 74295 h 66675"/>
                <a:gd name="connsiteX2" fmla="*/ 0 w 219075"/>
                <a:gd name="connsiteY2" fmla="*/ 74295 h 66675"/>
                <a:gd name="connsiteX3" fmla="*/ 70485 w 219075"/>
                <a:gd name="connsiteY3" fmla="*/ 0 h 66675"/>
                <a:gd name="connsiteX4" fmla="*/ 225742 w 2190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225742" y="0"/>
                  </a:moveTo>
                  <a:cubicBezTo>
                    <a:pt x="219075" y="73342"/>
                    <a:pt x="218122" y="74295"/>
                    <a:pt x="156210" y="74295"/>
                  </a:cubicBezTo>
                  <a:cubicBezTo>
                    <a:pt x="104775" y="74295"/>
                    <a:pt x="52388" y="74295"/>
                    <a:pt x="0" y="74295"/>
                  </a:cubicBezTo>
                  <a:cubicBezTo>
                    <a:pt x="4763" y="4763"/>
                    <a:pt x="9525" y="0"/>
                    <a:pt x="70485" y="0"/>
                  </a:cubicBezTo>
                  <a:cubicBezTo>
                    <a:pt x="120967" y="0"/>
                    <a:pt x="171450" y="0"/>
                    <a:pt x="22574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7DA95DBD-22A2-4CB5-AD2D-BE06311B0626}"/>
                </a:ext>
              </a:extLst>
            </p:cNvPr>
            <p:cNvSpPr/>
            <p:nvPr/>
          </p:nvSpPr>
          <p:spPr>
            <a:xfrm>
              <a:off x="7028497" y="4990186"/>
              <a:ext cx="257175" cy="76200"/>
            </a:xfrm>
            <a:custGeom>
              <a:avLst/>
              <a:gdLst>
                <a:gd name="connsiteX0" fmla="*/ 10478 w 257175"/>
                <a:gd name="connsiteY0" fmla="*/ 1866 h 76200"/>
                <a:gd name="connsiteX1" fmla="*/ 189547 w 257175"/>
                <a:gd name="connsiteY1" fmla="*/ 4724 h 76200"/>
                <a:gd name="connsiteX2" fmla="*/ 258128 w 257175"/>
                <a:gd name="connsiteY2" fmla="*/ 62826 h 76200"/>
                <a:gd name="connsiteX3" fmla="*/ 249555 w 257175"/>
                <a:gd name="connsiteY3" fmla="*/ 78066 h 76200"/>
                <a:gd name="connsiteX4" fmla="*/ 49530 w 257175"/>
                <a:gd name="connsiteY4" fmla="*/ 75208 h 76200"/>
                <a:gd name="connsiteX5" fmla="*/ 0 w 257175"/>
                <a:gd name="connsiteY5" fmla="*/ 14249 h 76200"/>
                <a:gd name="connsiteX6" fmla="*/ 10478 w 257175"/>
                <a:gd name="connsiteY6" fmla="*/ 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76200">
                  <a:moveTo>
                    <a:pt x="10478" y="1866"/>
                  </a:moveTo>
                  <a:cubicBezTo>
                    <a:pt x="70485" y="1866"/>
                    <a:pt x="131445" y="-3849"/>
                    <a:pt x="189547" y="4724"/>
                  </a:cubicBezTo>
                  <a:cubicBezTo>
                    <a:pt x="214313" y="8533"/>
                    <a:pt x="235268" y="42824"/>
                    <a:pt x="258128" y="62826"/>
                  </a:cubicBezTo>
                  <a:cubicBezTo>
                    <a:pt x="255270" y="67589"/>
                    <a:pt x="252413" y="72351"/>
                    <a:pt x="249555" y="78066"/>
                  </a:cubicBezTo>
                  <a:cubicBezTo>
                    <a:pt x="182880" y="78066"/>
                    <a:pt x="116205" y="82829"/>
                    <a:pt x="49530" y="75208"/>
                  </a:cubicBezTo>
                  <a:cubicBezTo>
                    <a:pt x="31433" y="73304"/>
                    <a:pt x="16193" y="36156"/>
                    <a:pt x="0" y="14249"/>
                  </a:cubicBezTo>
                  <a:cubicBezTo>
                    <a:pt x="4763" y="9486"/>
                    <a:pt x="7620" y="5676"/>
                    <a:pt x="10478" y="18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B2FD235-2188-42EE-9BDE-FE1E2DE4EDBF}"/>
                </a:ext>
              </a:extLst>
            </p:cNvPr>
            <p:cNvSpPr/>
            <p:nvPr/>
          </p:nvSpPr>
          <p:spPr>
            <a:xfrm>
              <a:off x="4675822" y="4896803"/>
              <a:ext cx="219075" cy="66675"/>
            </a:xfrm>
            <a:custGeom>
              <a:avLst/>
              <a:gdLst>
                <a:gd name="connsiteX0" fmla="*/ 0 w 219075"/>
                <a:gd name="connsiteY0" fmla="*/ 74295 h 66675"/>
                <a:gd name="connsiteX1" fmla="*/ 66675 w 219075"/>
                <a:gd name="connsiteY1" fmla="*/ 0 h 66675"/>
                <a:gd name="connsiteX2" fmla="*/ 216218 w 219075"/>
                <a:gd name="connsiteY2" fmla="*/ 0 h 66675"/>
                <a:gd name="connsiteX3" fmla="*/ 159068 w 219075"/>
                <a:gd name="connsiteY3" fmla="*/ 74295 h 66675"/>
                <a:gd name="connsiteX4" fmla="*/ 0 w 219075"/>
                <a:gd name="connsiteY4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0" y="74295"/>
                  </a:moveTo>
                  <a:cubicBezTo>
                    <a:pt x="4763" y="2857"/>
                    <a:pt x="6668" y="0"/>
                    <a:pt x="66675" y="0"/>
                  </a:cubicBezTo>
                  <a:cubicBezTo>
                    <a:pt x="117158" y="0"/>
                    <a:pt x="166688" y="0"/>
                    <a:pt x="216218" y="0"/>
                  </a:cubicBezTo>
                  <a:cubicBezTo>
                    <a:pt x="224790" y="66675"/>
                    <a:pt x="219075" y="74295"/>
                    <a:pt x="159068" y="74295"/>
                  </a:cubicBezTo>
                  <a:cubicBezTo>
                    <a:pt x="105728" y="74295"/>
                    <a:pt x="53340" y="74295"/>
                    <a:pt x="0" y="742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4081D779-75D2-493D-B81F-B915A9A67570}"/>
                </a:ext>
              </a:extLst>
            </p:cNvPr>
            <p:cNvSpPr/>
            <p:nvPr/>
          </p:nvSpPr>
          <p:spPr>
            <a:xfrm>
              <a:off x="4919230" y="4896803"/>
              <a:ext cx="209550" cy="66675"/>
            </a:xfrm>
            <a:custGeom>
              <a:avLst/>
              <a:gdLst>
                <a:gd name="connsiteX0" fmla="*/ 213793 w 209550"/>
                <a:gd name="connsiteY0" fmla="*/ 0 h 66675"/>
                <a:gd name="connsiteX1" fmla="*/ 153786 w 209550"/>
                <a:gd name="connsiteY1" fmla="*/ 74295 h 66675"/>
                <a:gd name="connsiteX2" fmla="*/ 3290 w 209550"/>
                <a:gd name="connsiteY2" fmla="*/ 74295 h 66675"/>
                <a:gd name="connsiteX3" fmla="*/ 59488 w 209550"/>
                <a:gd name="connsiteY3" fmla="*/ 0 h 66675"/>
                <a:gd name="connsiteX4" fmla="*/ 213793 w 209550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3793" y="0"/>
                  </a:moveTo>
                  <a:cubicBezTo>
                    <a:pt x="219508" y="73342"/>
                    <a:pt x="218555" y="74295"/>
                    <a:pt x="153786" y="74295"/>
                  </a:cubicBezTo>
                  <a:cubicBezTo>
                    <a:pt x="103303" y="74295"/>
                    <a:pt x="52820" y="74295"/>
                    <a:pt x="3290" y="74295"/>
                  </a:cubicBezTo>
                  <a:cubicBezTo>
                    <a:pt x="-5282" y="6667"/>
                    <a:pt x="-520" y="0"/>
                    <a:pt x="59488" y="0"/>
                  </a:cubicBezTo>
                  <a:cubicBezTo>
                    <a:pt x="109970" y="0"/>
                    <a:pt x="160453" y="0"/>
                    <a:pt x="21379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898B833B-A564-47E8-99F2-5A15EAC149AD}"/>
                </a:ext>
              </a:extLst>
            </p:cNvPr>
            <p:cNvSpPr/>
            <p:nvPr/>
          </p:nvSpPr>
          <p:spPr>
            <a:xfrm>
              <a:off x="6341745" y="4896285"/>
              <a:ext cx="238125" cy="76200"/>
            </a:xfrm>
            <a:custGeom>
              <a:avLst/>
              <a:gdLst>
                <a:gd name="connsiteX0" fmla="*/ 230505 w 238125"/>
                <a:gd name="connsiteY0" fmla="*/ 74812 h 76200"/>
                <a:gd name="connsiteX1" fmla="*/ 50483 w 238125"/>
                <a:gd name="connsiteY1" fmla="*/ 71955 h 76200"/>
                <a:gd name="connsiteX2" fmla="*/ 0 w 238125"/>
                <a:gd name="connsiteY2" fmla="*/ 14805 h 76200"/>
                <a:gd name="connsiteX3" fmla="*/ 10478 w 238125"/>
                <a:gd name="connsiteY3" fmla="*/ 1470 h 76200"/>
                <a:gd name="connsiteX4" fmla="*/ 194310 w 238125"/>
                <a:gd name="connsiteY4" fmla="*/ 4327 h 76200"/>
                <a:gd name="connsiteX5" fmla="*/ 242888 w 238125"/>
                <a:gd name="connsiteY5" fmla="*/ 60525 h 76200"/>
                <a:gd name="connsiteX6" fmla="*/ 230505 w 238125"/>
                <a:gd name="connsiteY6" fmla="*/ 7481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" h="76200">
                  <a:moveTo>
                    <a:pt x="230505" y="74812"/>
                  </a:moveTo>
                  <a:cubicBezTo>
                    <a:pt x="170498" y="74812"/>
                    <a:pt x="109538" y="79575"/>
                    <a:pt x="50483" y="71955"/>
                  </a:cubicBezTo>
                  <a:cubicBezTo>
                    <a:pt x="31433" y="69097"/>
                    <a:pt x="16193" y="34807"/>
                    <a:pt x="0" y="14805"/>
                  </a:cubicBezTo>
                  <a:cubicBezTo>
                    <a:pt x="3810" y="10042"/>
                    <a:pt x="7620" y="5280"/>
                    <a:pt x="10478" y="1470"/>
                  </a:cubicBezTo>
                  <a:cubicBezTo>
                    <a:pt x="71438" y="1470"/>
                    <a:pt x="133350" y="-3293"/>
                    <a:pt x="194310" y="4327"/>
                  </a:cubicBezTo>
                  <a:cubicBezTo>
                    <a:pt x="212408" y="6232"/>
                    <a:pt x="226695" y="41475"/>
                    <a:pt x="242888" y="60525"/>
                  </a:cubicBezTo>
                  <a:cubicBezTo>
                    <a:pt x="239078" y="65287"/>
                    <a:pt x="234315" y="70050"/>
                    <a:pt x="230505" y="7481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4DDC49A6-60A6-42E7-AAD9-67E1A5221C79}"/>
                </a:ext>
              </a:extLst>
            </p:cNvPr>
            <p:cNvSpPr/>
            <p:nvPr/>
          </p:nvSpPr>
          <p:spPr>
            <a:xfrm>
              <a:off x="6104572" y="4898946"/>
              <a:ext cx="238125" cy="66675"/>
            </a:xfrm>
            <a:custGeom>
              <a:avLst/>
              <a:gdLst>
                <a:gd name="connsiteX0" fmla="*/ 240983 w 238125"/>
                <a:gd name="connsiteY0" fmla="*/ 72152 h 66675"/>
                <a:gd name="connsiteX1" fmla="*/ 50483 w 238125"/>
                <a:gd name="connsiteY1" fmla="*/ 69294 h 66675"/>
                <a:gd name="connsiteX2" fmla="*/ 0 w 238125"/>
                <a:gd name="connsiteY2" fmla="*/ 18812 h 66675"/>
                <a:gd name="connsiteX3" fmla="*/ 9525 w 238125"/>
                <a:gd name="connsiteY3" fmla="*/ 714 h 66675"/>
                <a:gd name="connsiteX4" fmla="*/ 208597 w 238125"/>
                <a:gd name="connsiteY4" fmla="*/ 3572 h 66675"/>
                <a:gd name="connsiteX5" fmla="*/ 240983 w 238125"/>
                <a:gd name="connsiteY5" fmla="*/ 721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66675">
                  <a:moveTo>
                    <a:pt x="240983" y="72152"/>
                  </a:moveTo>
                  <a:cubicBezTo>
                    <a:pt x="167640" y="72152"/>
                    <a:pt x="108585" y="75962"/>
                    <a:pt x="50483" y="69294"/>
                  </a:cubicBezTo>
                  <a:cubicBezTo>
                    <a:pt x="32385" y="67389"/>
                    <a:pt x="17145" y="35957"/>
                    <a:pt x="0" y="18812"/>
                  </a:cubicBezTo>
                  <a:cubicBezTo>
                    <a:pt x="2858" y="13097"/>
                    <a:pt x="6668" y="6429"/>
                    <a:pt x="9525" y="714"/>
                  </a:cubicBezTo>
                  <a:cubicBezTo>
                    <a:pt x="76200" y="714"/>
                    <a:pt x="142875" y="-2143"/>
                    <a:pt x="208597" y="3572"/>
                  </a:cubicBezTo>
                  <a:cubicBezTo>
                    <a:pt x="219075" y="4524"/>
                    <a:pt x="226695" y="41672"/>
                    <a:pt x="240983" y="7215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621EC6D6-3B24-4177-89AA-5DCEB4F47297}"/>
                </a:ext>
              </a:extLst>
            </p:cNvPr>
            <p:cNvSpPr/>
            <p:nvPr/>
          </p:nvSpPr>
          <p:spPr>
            <a:xfrm>
              <a:off x="5869305" y="4897133"/>
              <a:ext cx="228600" cy="66675"/>
            </a:xfrm>
            <a:custGeom>
              <a:avLst/>
              <a:gdLst>
                <a:gd name="connsiteX0" fmla="*/ 13335 w 228600"/>
                <a:gd name="connsiteY0" fmla="*/ 622 h 66675"/>
                <a:gd name="connsiteX1" fmla="*/ 193357 w 228600"/>
                <a:gd name="connsiteY1" fmla="*/ 1574 h 66675"/>
                <a:gd name="connsiteX2" fmla="*/ 229552 w 228600"/>
                <a:gd name="connsiteY2" fmla="*/ 73964 h 66675"/>
                <a:gd name="connsiteX3" fmla="*/ 38100 w 228600"/>
                <a:gd name="connsiteY3" fmla="*/ 71107 h 66675"/>
                <a:gd name="connsiteX4" fmla="*/ 0 w 228600"/>
                <a:gd name="connsiteY4" fmla="*/ 13957 h 66675"/>
                <a:gd name="connsiteX5" fmla="*/ 13335 w 228600"/>
                <a:gd name="connsiteY5" fmla="*/ 62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66675">
                  <a:moveTo>
                    <a:pt x="13335" y="622"/>
                  </a:moveTo>
                  <a:cubicBezTo>
                    <a:pt x="73342" y="622"/>
                    <a:pt x="133350" y="-1283"/>
                    <a:pt x="193357" y="1574"/>
                  </a:cubicBezTo>
                  <a:cubicBezTo>
                    <a:pt x="237172" y="3480"/>
                    <a:pt x="221932" y="41580"/>
                    <a:pt x="229552" y="73964"/>
                  </a:cubicBezTo>
                  <a:cubicBezTo>
                    <a:pt x="162877" y="73964"/>
                    <a:pt x="100013" y="77774"/>
                    <a:pt x="38100" y="71107"/>
                  </a:cubicBezTo>
                  <a:cubicBezTo>
                    <a:pt x="23813" y="69202"/>
                    <a:pt x="12382" y="33960"/>
                    <a:pt x="0" y="13957"/>
                  </a:cubicBezTo>
                  <a:cubicBezTo>
                    <a:pt x="4763" y="9195"/>
                    <a:pt x="9525" y="5385"/>
                    <a:pt x="13335" y="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AB105B32-5407-48B0-BA3D-33473FB78901}"/>
                </a:ext>
              </a:extLst>
            </p:cNvPr>
            <p:cNvSpPr/>
            <p:nvPr/>
          </p:nvSpPr>
          <p:spPr>
            <a:xfrm>
              <a:off x="5632132" y="4900613"/>
              <a:ext cx="228600" cy="66675"/>
            </a:xfrm>
            <a:custGeom>
              <a:avLst/>
              <a:gdLst>
                <a:gd name="connsiteX0" fmla="*/ 217170 w 228600"/>
                <a:gd name="connsiteY0" fmla="*/ 0 h 66675"/>
                <a:gd name="connsiteX1" fmla="*/ 228600 w 228600"/>
                <a:gd name="connsiteY1" fmla="*/ 69532 h 66675"/>
                <a:gd name="connsiteX2" fmla="*/ 28575 w 228600"/>
                <a:gd name="connsiteY2" fmla="*/ 66675 h 66675"/>
                <a:gd name="connsiteX3" fmla="*/ 0 w 228600"/>
                <a:gd name="connsiteY3" fmla="*/ 0 h 66675"/>
                <a:gd name="connsiteX4" fmla="*/ 217170 w 228600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217170" y="0"/>
                  </a:moveTo>
                  <a:cubicBezTo>
                    <a:pt x="220980" y="20955"/>
                    <a:pt x="223838" y="40957"/>
                    <a:pt x="228600" y="69532"/>
                  </a:cubicBezTo>
                  <a:cubicBezTo>
                    <a:pt x="159068" y="69532"/>
                    <a:pt x="93345" y="72390"/>
                    <a:pt x="28575" y="66675"/>
                  </a:cubicBezTo>
                  <a:cubicBezTo>
                    <a:pt x="19050" y="65722"/>
                    <a:pt x="11430" y="28575"/>
                    <a:pt x="0" y="0"/>
                  </a:cubicBezTo>
                  <a:cubicBezTo>
                    <a:pt x="80010" y="0"/>
                    <a:pt x="147638" y="0"/>
                    <a:pt x="21717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6F79347D-8C57-467B-824A-0E684F5074BE}"/>
                </a:ext>
              </a:extLst>
            </p:cNvPr>
            <p:cNvSpPr/>
            <p:nvPr/>
          </p:nvSpPr>
          <p:spPr>
            <a:xfrm>
              <a:off x="5396837" y="4897041"/>
              <a:ext cx="228600" cy="66675"/>
            </a:xfrm>
            <a:custGeom>
              <a:avLst/>
              <a:gdLst>
                <a:gd name="connsiteX0" fmla="*/ 232438 w 228600"/>
                <a:gd name="connsiteY0" fmla="*/ 74057 h 66675"/>
                <a:gd name="connsiteX1" fmla="*/ 29556 w 228600"/>
                <a:gd name="connsiteY1" fmla="*/ 73104 h 66675"/>
                <a:gd name="connsiteX2" fmla="*/ 2885 w 228600"/>
                <a:gd name="connsiteY2" fmla="*/ 714 h 66675"/>
                <a:gd name="connsiteX3" fmla="*/ 200053 w 228600"/>
                <a:gd name="connsiteY3" fmla="*/ 3572 h 66675"/>
                <a:gd name="connsiteX4" fmla="*/ 232438 w 228600"/>
                <a:gd name="connsiteY4" fmla="*/ 7405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232438" y="74057"/>
                  </a:moveTo>
                  <a:cubicBezTo>
                    <a:pt x="152428" y="74057"/>
                    <a:pt x="91468" y="76914"/>
                    <a:pt x="29556" y="73104"/>
                  </a:cubicBezTo>
                  <a:cubicBezTo>
                    <a:pt x="-22832" y="70247"/>
                    <a:pt x="12410" y="31194"/>
                    <a:pt x="2885" y="714"/>
                  </a:cubicBezTo>
                  <a:cubicBezTo>
                    <a:pt x="72418" y="714"/>
                    <a:pt x="136235" y="-2143"/>
                    <a:pt x="200053" y="3572"/>
                  </a:cubicBezTo>
                  <a:cubicBezTo>
                    <a:pt x="211483" y="5477"/>
                    <a:pt x="218151" y="42624"/>
                    <a:pt x="232438" y="740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46080200-8598-44EB-9CD9-3744BB6CB3D0}"/>
                </a:ext>
              </a:extLst>
            </p:cNvPr>
            <p:cNvSpPr/>
            <p:nvPr/>
          </p:nvSpPr>
          <p:spPr>
            <a:xfrm>
              <a:off x="5160451" y="4896803"/>
              <a:ext cx="209550" cy="66675"/>
            </a:xfrm>
            <a:custGeom>
              <a:avLst/>
              <a:gdLst>
                <a:gd name="connsiteX0" fmla="*/ 2099 w 209550"/>
                <a:gd name="connsiteY0" fmla="*/ 75247 h 66675"/>
                <a:gd name="connsiteX1" fmla="*/ 61155 w 209550"/>
                <a:gd name="connsiteY1" fmla="*/ 0 h 66675"/>
                <a:gd name="connsiteX2" fmla="*/ 209744 w 209550"/>
                <a:gd name="connsiteY2" fmla="*/ 0 h 66675"/>
                <a:gd name="connsiteX3" fmla="*/ 156405 w 209550"/>
                <a:gd name="connsiteY3" fmla="*/ 75247 h 66675"/>
                <a:gd name="connsiteX4" fmla="*/ 2099 w 209550"/>
                <a:gd name="connsiteY4" fmla="*/ 752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099" y="75247"/>
                  </a:moveTo>
                  <a:cubicBezTo>
                    <a:pt x="-3616" y="2857"/>
                    <a:pt x="-1711" y="953"/>
                    <a:pt x="61155" y="0"/>
                  </a:cubicBezTo>
                  <a:cubicBezTo>
                    <a:pt x="110684" y="0"/>
                    <a:pt x="161167" y="0"/>
                    <a:pt x="209744" y="0"/>
                  </a:cubicBezTo>
                  <a:cubicBezTo>
                    <a:pt x="222127" y="72390"/>
                    <a:pt x="221174" y="75247"/>
                    <a:pt x="156405" y="75247"/>
                  </a:cubicBezTo>
                  <a:cubicBezTo>
                    <a:pt x="104969" y="75247"/>
                    <a:pt x="53534" y="75247"/>
                    <a:pt x="2099" y="7524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58489A4B-8FF8-483D-83C3-12A75ABCE7A0}"/>
                </a:ext>
              </a:extLst>
            </p:cNvPr>
            <p:cNvSpPr/>
            <p:nvPr/>
          </p:nvSpPr>
          <p:spPr>
            <a:xfrm>
              <a:off x="7214235" y="4898190"/>
              <a:ext cx="247650" cy="66675"/>
            </a:xfrm>
            <a:custGeom>
              <a:avLst/>
              <a:gdLst>
                <a:gd name="connsiteX0" fmla="*/ 241935 w 247650"/>
                <a:gd name="connsiteY0" fmla="*/ 72907 h 66675"/>
                <a:gd name="connsiteX1" fmla="*/ 60008 w 247650"/>
                <a:gd name="connsiteY1" fmla="*/ 70050 h 66675"/>
                <a:gd name="connsiteX2" fmla="*/ 0 w 247650"/>
                <a:gd name="connsiteY2" fmla="*/ 14805 h 66675"/>
                <a:gd name="connsiteX3" fmla="*/ 6668 w 247650"/>
                <a:gd name="connsiteY3" fmla="*/ 1470 h 66675"/>
                <a:gd name="connsiteX4" fmla="*/ 192405 w 247650"/>
                <a:gd name="connsiteY4" fmla="*/ 4328 h 66675"/>
                <a:gd name="connsiteX5" fmla="*/ 250508 w 247650"/>
                <a:gd name="connsiteY5" fmla="*/ 58620 h 66675"/>
                <a:gd name="connsiteX6" fmla="*/ 241935 w 247650"/>
                <a:gd name="connsiteY6" fmla="*/ 7290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66675">
                  <a:moveTo>
                    <a:pt x="241935" y="72907"/>
                  </a:moveTo>
                  <a:cubicBezTo>
                    <a:pt x="180975" y="72907"/>
                    <a:pt x="119063" y="77670"/>
                    <a:pt x="60008" y="70050"/>
                  </a:cubicBezTo>
                  <a:cubicBezTo>
                    <a:pt x="38100" y="67192"/>
                    <a:pt x="20003" y="33855"/>
                    <a:pt x="0" y="14805"/>
                  </a:cubicBezTo>
                  <a:cubicBezTo>
                    <a:pt x="1905" y="10042"/>
                    <a:pt x="4763" y="5280"/>
                    <a:pt x="6668" y="1470"/>
                  </a:cubicBezTo>
                  <a:cubicBezTo>
                    <a:pt x="68580" y="1470"/>
                    <a:pt x="131445" y="-3293"/>
                    <a:pt x="192405" y="4328"/>
                  </a:cubicBezTo>
                  <a:cubicBezTo>
                    <a:pt x="213360" y="7185"/>
                    <a:pt x="230505" y="39570"/>
                    <a:pt x="250508" y="58620"/>
                  </a:cubicBezTo>
                  <a:cubicBezTo>
                    <a:pt x="246697" y="62430"/>
                    <a:pt x="243840" y="68145"/>
                    <a:pt x="241935" y="729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04AB2802-AFFF-48D7-950E-27B54A1ABF02}"/>
                </a:ext>
              </a:extLst>
            </p:cNvPr>
            <p:cNvSpPr/>
            <p:nvPr/>
          </p:nvSpPr>
          <p:spPr>
            <a:xfrm>
              <a:off x="6979920" y="4897238"/>
              <a:ext cx="238125" cy="66675"/>
            </a:xfrm>
            <a:custGeom>
              <a:avLst/>
              <a:gdLst>
                <a:gd name="connsiteX0" fmla="*/ 237173 w 238125"/>
                <a:gd name="connsiteY0" fmla="*/ 73860 h 66675"/>
                <a:gd name="connsiteX1" fmla="*/ 58103 w 238125"/>
                <a:gd name="connsiteY1" fmla="*/ 71003 h 66675"/>
                <a:gd name="connsiteX2" fmla="*/ 0 w 238125"/>
                <a:gd name="connsiteY2" fmla="*/ 17662 h 66675"/>
                <a:gd name="connsiteX3" fmla="*/ 8573 w 238125"/>
                <a:gd name="connsiteY3" fmla="*/ 1470 h 66675"/>
                <a:gd name="connsiteX4" fmla="*/ 190500 w 238125"/>
                <a:gd name="connsiteY4" fmla="*/ 4328 h 66675"/>
                <a:gd name="connsiteX5" fmla="*/ 245745 w 238125"/>
                <a:gd name="connsiteY5" fmla="*/ 59572 h 66675"/>
                <a:gd name="connsiteX6" fmla="*/ 237173 w 238125"/>
                <a:gd name="connsiteY6" fmla="*/ 7386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" h="66675">
                  <a:moveTo>
                    <a:pt x="237173" y="73860"/>
                  </a:moveTo>
                  <a:cubicBezTo>
                    <a:pt x="177165" y="73860"/>
                    <a:pt x="117158" y="78622"/>
                    <a:pt x="58103" y="71003"/>
                  </a:cubicBezTo>
                  <a:cubicBezTo>
                    <a:pt x="37148" y="68145"/>
                    <a:pt x="19050" y="35760"/>
                    <a:pt x="0" y="17662"/>
                  </a:cubicBezTo>
                  <a:cubicBezTo>
                    <a:pt x="2858" y="11947"/>
                    <a:pt x="5715" y="7185"/>
                    <a:pt x="8573" y="1470"/>
                  </a:cubicBezTo>
                  <a:cubicBezTo>
                    <a:pt x="69533" y="1470"/>
                    <a:pt x="130493" y="-3293"/>
                    <a:pt x="190500" y="4328"/>
                  </a:cubicBezTo>
                  <a:cubicBezTo>
                    <a:pt x="211455" y="7185"/>
                    <a:pt x="227648" y="40522"/>
                    <a:pt x="245745" y="59572"/>
                  </a:cubicBezTo>
                  <a:cubicBezTo>
                    <a:pt x="242888" y="63382"/>
                    <a:pt x="240030" y="68145"/>
                    <a:pt x="237173" y="738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8C2BBB84-D418-441C-A87D-50D5E2DB5A82}"/>
                </a:ext>
              </a:extLst>
            </p:cNvPr>
            <p:cNvSpPr/>
            <p:nvPr/>
          </p:nvSpPr>
          <p:spPr>
            <a:xfrm>
              <a:off x="4129088" y="4804300"/>
              <a:ext cx="219075" cy="66675"/>
            </a:xfrm>
            <a:custGeom>
              <a:avLst/>
              <a:gdLst>
                <a:gd name="connsiteX0" fmla="*/ 0 w 219075"/>
                <a:gd name="connsiteY0" fmla="*/ 72500 h 66675"/>
                <a:gd name="connsiteX1" fmla="*/ 74295 w 219075"/>
                <a:gd name="connsiteY1" fmla="*/ 110 h 66675"/>
                <a:gd name="connsiteX2" fmla="*/ 226695 w 219075"/>
                <a:gd name="connsiteY2" fmla="*/ 1062 h 66675"/>
                <a:gd name="connsiteX3" fmla="*/ 152400 w 219075"/>
                <a:gd name="connsiteY3" fmla="*/ 73452 h 66675"/>
                <a:gd name="connsiteX4" fmla="*/ 0 w 219075"/>
                <a:gd name="connsiteY4" fmla="*/ 7250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0" y="72500"/>
                  </a:moveTo>
                  <a:cubicBezTo>
                    <a:pt x="6667" y="21065"/>
                    <a:pt x="25717" y="-1795"/>
                    <a:pt x="74295" y="110"/>
                  </a:cubicBezTo>
                  <a:cubicBezTo>
                    <a:pt x="123825" y="2967"/>
                    <a:pt x="174308" y="1062"/>
                    <a:pt x="226695" y="1062"/>
                  </a:cubicBezTo>
                  <a:cubicBezTo>
                    <a:pt x="223838" y="55355"/>
                    <a:pt x="202883" y="77262"/>
                    <a:pt x="152400" y="73452"/>
                  </a:cubicBezTo>
                  <a:cubicBezTo>
                    <a:pt x="102870" y="68690"/>
                    <a:pt x="52388" y="72500"/>
                    <a:pt x="0" y="72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2FDBBA13-95A0-4C65-862D-8ABDA5B677E1}"/>
                </a:ext>
              </a:extLst>
            </p:cNvPr>
            <p:cNvSpPr/>
            <p:nvPr/>
          </p:nvSpPr>
          <p:spPr>
            <a:xfrm>
              <a:off x="4364355" y="4804195"/>
              <a:ext cx="219075" cy="66675"/>
            </a:xfrm>
            <a:custGeom>
              <a:avLst/>
              <a:gdLst>
                <a:gd name="connsiteX0" fmla="*/ 221933 w 219075"/>
                <a:gd name="connsiteY0" fmla="*/ 1168 h 66675"/>
                <a:gd name="connsiteX1" fmla="*/ 148590 w 219075"/>
                <a:gd name="connsiteY1" fmla="*/ 72605 h 66675"/>
                <a:gd name="connsiteX2" fmla="*/ 0 w 219075"/>
                <a:gd name="connsiteY2" fmla="*/ 71653 h 66675"/>
                <a:gd name="connsiteX3" fmla="*/ 69533 w 219075"/>
                <a:gd name="connsiteY3" fmla="*/ 215 h 66675"/>
                <a:gd name="connsiteX4" fmla="*/ 221933 w 219075"/>
                <a:gd name="connsiteY4" fmla="*/ 116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221933" y="1168"/>
                  </a:moveTo>
                  <a:cubicBezTo>
                    <a:pt x="222885" y="63080"/>
                    <a:pt x="195263" y="76415"/>
                    <a:pt x="148590" y="72605"/>
                  </a:cubicBezTo>
                  <a:cubicBezTo>
                    <a:pt x="100013" y="68795"/>
                    <a:pt x="51435" y="71653"/>
                    <a:pt x="0" y="71653"/>
                  </a:cubicBezTo>
                  <a:cubicBezTo>
                    <a:pt x="2858" y="23075"/>
                    <a:pt x="20003" y="-2642"/>
                    <a:pt x="69533" y="215"/>
                  </a:cubicBezTo>
                  <a:cubicBezTo>
                    <a:pt x="120967" y="4025"/>
                    <a:pt x="171450" y="1168"/>
                    <a:pt x="221933" y="11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48012AC1-BCD9-46E1-9EF7-9B93710A753D}"/>
                </a:ext>
              </a:extLst>
            </p:cNvPr>
            <p:cNvSpPr/>
            <p:nvPr/>
          </p:nvSpPr>
          <p:spPr>
            <a:xfrm>
              <a:off x="5069205" y="4806209"/>
              <a:ext cx="200025" cy="66675"/>
            </a:xfrm>
            <a:custGeom>
              <a:avLst/>
              <a:gdLst>
                <a:gd name="connsiteX0" fmla="*/ 0 w 200025"/>
                <a:gd name="connsiteY0" fmla="*/ 70591 h 66675"/>
                <a:gd name="connsiteX1" fmla="*/ 61913 w 200025"/>
                <a:gd name="connsiteY1" fmla="*/ 106 h 66675"/>
                <a:gd name="connsiteX2" fmla="*/ 184785 w 200025"/>
                <a:gd name="connsiteY2" fmla="*/ 2963 h 66675"/>
                <a:gd name="connsiteX3" fmla="*/ 207645 w 200025"/>
                <a:gd name="connsiteY3" fmla="*/ 33443 h 66675"/>
                <a:gd name="connsiteX4" fmla="*/ 183832 w 200025"/>
                <a:gd name="connsiteY4" fmla="*/ 68686 h 66675"/>
                <a:gd name="connsiteX5" fmla="*/ 0 w 200025"/>
                <a:gd name="connsiteY5" fmla="*/ 705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66675">
                  <a:moveTo>
                    <a:pt x="0" y="70591"/>
                  </a:moveTo>
                  <a:cubicBezTo>
                    <a:pt x="952" y="2011"/>
                    <a:pt x="1905" y="106"/>
                    <a:pt x="61913" y="106"/>
                  </a:cubicBezTo>
                  <a:cubicBezTo>
                    <a:pt x="102870" y="106"/>
                    <a:pt x="143827" y="-847"/>
                    <a:pt x="184785" y="2963"/>
                  </a:cubicBezTo>
                  <a:cubicBezTo>
                    <a:pt x="193357" y="3916"/>
                    <a:pt x="208597" y="23918"/>
                    <a:pt x="207645" y="33443"/>
                  </a:cubicBezTo>
                  <a:cubicBezTo>
                    <a:pt x="206692" y="46778"/>
                    <a:pt x="193357" y="68686"/>
                    <a:pt x="183832" y="68686"/>
                  </a:cubicBezTo>
                  <a:cubicBezTo>
                    <a:pt x="121920" y="71543"/>
                    <a:pt x="60960" y="70591"/>
                    <a:pt x="0" y="705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28BD262B-26F7-48D6-B7F5-DC2C0BE48AE9}"/>
                </a:ext>
              </a:extLst>
            </p:cNvPr>
            <p:cNvSpPr/>
            <p:nvPr/>
          </p:nvSpPr>
          <p:spPr>
            <a:xfrm>
              <a:off x="4838094" y="4805892"/>
              <a:ext cx="200025" cy="66675"/>
            </a:xfrm>
            <a:custGeom>
              <a:avLst/>
              <a:gdLst>
                <a:gd name="connsiteX0" fmla="*/ 207299 w 200025"/>
                <a:gd name="connsiteY0" fmla="*/ 423 h 66675"/>
                <a:gd name="connsiteX1" fmla="*/ 153006 w 200025"/>
                <a:gd name="connsiteY1" fmla="*/ 72813 h 66675"/>
                <a:gd name="connsiteX2" fmla="*/ 2511 w 200025"/>
                <a:gd name="connsiteY2" fmla="*/ 71861 h 66675"/>
                <a:gd name="connsiteX3" fmla="*/ 54899 w 200025"/>
                <a:gd name="connsiteY3" fmla="*/ 423 h 66675"/>
                <a:gd name="connsiteX4" fmla="*/ 207299 w 200025"/>
                <a:gd name="connsiteY4" fmla="*/ 4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207299" y="423"/>
                  </a:moveTo>
                  <a:cubicBezTo>
                    <a:pt x="213966" y="52811"/>
                    <a:pt x="201584" y="75671"/>
                    <a:pt x="153006" y="72813"/>
                  </a:cubicBezTo>
                  <a:cubicBezTo>
                    <a:pt x="102524" y="69003"/>
                    <a:pt x="52041" y="71861"/>
                    <a:pt x="2511" y="71861"/>
                  </a:cubicBezTo>
                  <a:cubicBezTo>
                    <a:pt x="-5109" y="11853"/>
                    <a:pt x="2511" y="1376"/>
                    <a:pt x="54899" y="423"/>
                  </a:cubicBezTo>
                  <a:cubicBezTo>
                    <a:pt x="104429" y="-529"/>
                    <a:pt x="154911" y="423"/>
                    <a:pt x="207299" y="4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80A6B92D-09BE-4C69-9C28-A4E15E6DB8FE}"/>
                </a:ext>
              </a:extLst>
            </p:cNvPr>
            <p:cNvSpPr/>
            <p:nvPr/>
          </p:nvSpPr>
          <p:spPr>
            <a:xfrm>
              <a:off x="4603433" y="4805363"/>
              <a:ext cx="209550" cy="66675"/>
            </a:xfrm>
            <a:custGeom>
              <a:avLst/>
              <a:gdLst>
                <a:gd name="connsiteX0" fmla="*/ 213360 w 209550"/>
                <a:gd name="connsiteY0" fmla="*/ 953 h 66675"/>
                <a:gd name="connsiteX1" fmla="*/ 151447 w 209550"/>
                <a:gd name="connsiteY1" fmla="*/ 72390 h 66675"/>
                <a:gd name="connsiteX2" fmla="*/ 0 w 209550"/>
                <a:gd name="connsiteY2" fmla="*/ 71438 h 66675"/>
                <a:gd name="connsiteX3" fmla="*/ 63817 w 209550"/>
                <a:gd name="connsiteY3" fmla="*/ 0 h 66675"/>
                <a:gd name="connsiteX4" fmla="*/ 213360 w 209550"/>
                <a:gd name="connsiteY4" fmla="*/ 95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3360" y="953"/>
                  </a:moveTo>
                  <a:cubicBezTo>
                    <a:pt x="216217" y="55245"/>
                    <a:pt x="200025" y="76200"/>
                    <a:pt x="151447" y="72390"/>
                  </a:cubicBezTo>
                  <a:cubicBezTo>
                    <a:pt x="100965" y="68580"/>
                    <a:pt x="50483" y="71438"/>
                    <a:pt x="0" y="71438"/>
                  </a:cubicBezTo>
                  <a:cubicBezTo>
                    <a:pt x="2858" y="6668"/>
                    <a:pt x="7620" y="953"/>
                    <a:pt x="63817" y="0"/>
                  </a:cubicBezTo>
                  <a:cubicBezTo>
                    <a:pt x="113347" y="0"/>
                    <a:pt x="162877" y="953"/>
                    <a:pt x="213360" y="95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874A59CE-1052-4391-BCC0-11C4DA7B262C}"/>
                </a:ext>
              </a:extLst>
            </p:cNvPr>
            <p:cNvSpPr/>
            <p:nvPr/>
          </p:nvSpPr>
          <p:spPr>
            <a:xfrm>
              <a:off x="5300082" y="4808220"/>
              <a:ext cx="200025" cy="57150"/>
            </a:xfrm>
            <a:custGeom>
              <a:avLst/>
              <a:gdLst>
                <a:gd name="connsiteX0" fmla="*/ 201558 w 200025"/>
                <a:gd name="connsiteY0" fmla="*/ 65723 h 57150"/>
                <a:gd name="connsiteX1" fmla="*/ 5343 w 200025"/>
                <a:gd name="connsiteY1" fmla="*/ 65723 h 57150"/>
                <a:gd name="connsiteX2" fmla="*/ 54873 w 200025"/>
                <a:gd name="connsiteY2" fmla="*/ 0 h 57150"/>
                <a:gd name="connsiteX3" fmla="*/ 154886 w 200025"/>
                <a:gd name="connsiteY3" fmla="*/ 953 h 57150"/>
                <a:gd name="connsiteX4" fmla="*/ 201558 w 200025"/>
                <a:gd name="connsiteY4" fmla="*/ 6572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1558" y="65723"/>
                  </a:moveTo>
                  <a:cubicBezTo>
                    <a:pt x="136788" y="65723"/>
                    <a:pt x="71066" y="65723"/>
                    <a:pt x="5343" y="65723"/>
                  </a:cubicBezTo>
                  <a:cubicBezTo>
                    <a:pt x="-6087" y="3810"/>
                    <a:pt x="-3229" y="953"/>
                    <a:pt x="54873" y="0"/>
                  </a:cubicBezTo>
                  <a:cubicBezTo>
                    <a:pt x="88211" y="0"/>
                    <a:pt x="121548" y="0"/>
                    <a:pt x="154886" y="953"/>
                  </a:cubicBezTo>
                  <a:cubicBezTo>
                    <a:pt x="212036" y="1905"/>
                    <a:pt x="212988" y="2858"/>
                    <a:pt x="201558" y="657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8207F42E-B3B7-4802-B2B3-9A13F4814101}"/>
                </a:ext>
              </a:extLst>
            </p:cNvPr>
            <p:cNvSpPr/>
            <p:nvPr/>
          </p:nvSpPr>
          <p:spPr>
            <a:xfrm>
              <a:off x="5532120" y="4812982"/>
              <a:ext cx="209550" cy="57150"/>
            </a:xfrm>
            <a:custGeom>
              <a:avLst/>
              <a:gdLst>
                <a:gd name="connsiteX0" fmla="*/ 0 w 209550"/>
                <a:gd name="connsiteY0" fmla="*/ 58103 h 57150"/>
                <a:gd name="connsiteX1" fmla="*/ 0 w 209550"/>
                <a:gd name="connsiteY1" fmla="*/ 0 h 57150"/>
                <a:gd name="connsiteX2" fmla="*/ 200025 w 209550"/>
                <a:gd name="connsiteY2" fmla="*/ 0 h 57150"/>
                <a:gd name="connsiteX3" fmla="*/ 209550 w 209550"/>
                <a:gd name="connsiteY3" fmla="*/ 58103 h 57150"/>
                <a:gd name="connsiteX4" fmla="*/ 0 w 209550"/>
                <a:gd name="connsiteY4" fmla="*/ 58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57150">
                  <a:moveTo>
                    <a:pt x="0" y="58103"/>
                  </a:moveTo>
                  <a:cubicBezTo>
                    <a:pt x="0" y="39053"/>
                    <a:pt x="0" y="22860"/>
                    <a:pt x="0" y="0"/>
                  </a:cubicBezTo>
                  <a:cubicBezTo>
                    <a:pt x="66675" y="0"/>
                    <a:pt x="131445" y="0"/>
                    <a:pt x="200025" y="0"/>
                  </a:cubicBezTo>
                  <a:cubicBezTo>
                    <a:pt x="202883" y="18098"/>
                    <a:pt x="205740" y="34290"/>
                    <a:pt x="209550" y="58103"/>
                  </a:cubicBezTo>
                  <a:cubicBezTo>
                    <a:pt x="140018" y="58103"/>
                    <a:pt x="72390" y="58103"/>
                    <a:pt x="0" y="581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F4DDC424-1662-4BDE-862B-B2D1A9CDFAAE}"/>
                </a:ext>
              </a:extLst>
            </p:cNvPr>
            <p:cNvSpPr/>
            <p:nvPr/>
          </p:nvSpPr>
          <p:spPr>
            <a:xfrm>
              <a:off x="5751195" y="4809041"/>
              <a:ext cx="219075" cy="66675"/>
            </a:xfrm>
            <a:custGeom>
              <a:avLst/>
              <a:gdLst>
                <a:gd name="connsiteX0" fmla="*/ 11430 w 219075"/>
                <a:gd name="connsiteY0" fmla="*/ 1084 h 66675"/>
                <a:gd name="connsiteX1" fmla="*/ 190500 w 219075"/>
                <a:gd name="connsiteY1" fmla="*/ 3941 h 66675"/>
                <a:gd name="connsiteX2" fmla="*/ 227648 w 219075"/>
                <a:gd name="connsiteY2" fmla="*/ 55376 h 66675"/>
                <a:gd name="connsiteX3" fmla="*/ 218123 w 219075"/>
                <a:gd name="connsiteY3" fmla="*/ 67759 h 66675"/>
                <a:gd name="connsiteX4" fmla="*/ 34290 w 219075"/>
                <a:gd name="connsiteY4" fmla="*/ 64901 h 66675"/>
                <a:gd name="connsiteX5" fmla="*/ 0 w 219075"/>
                <a:gd name="connsiteY5" fmla="*/ 13466 h 66675"/>
                <a:gd name="connsiteX6" fmla="*/ 11430 w 219075"/>
                <a:gd name="connsiteY6" fmla="*/ 10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66675">
                  <a:moveTo>
                    <a:pt x="11430" y="1084"/>
                  </a:moveTo>
                  <a:cubicBezTo>
                    <a:pt x="71438" y="1084"/>
                    <a:pt x="131445" y="-2726"/>
                    <a:pt x="190500" y="3941"/>
                  </a:cubicBezTo>
                  <a:cubicBezTo>
                    <a:pt x="204788" y="4894"/>
                    <a:pt x="215265" y="37279"/>
                    <a:pt x="227648" y="55376"/>
                  </a:cubicBezTo>
                  <a:cubicBezTo>
                    <a:pt x="224790" y="59186"/>
                    <a:pt x="220980" y="63949"/>
                    <a:pt x="218123" y="67759"/>
                  </a:cubicBezTo>
                  <a:cubicBezTo>
                    <a:pt x="157163" y="67759"/>
                    <a:pt x="95250" y="70616"/>
                    <a:pt x="34290" y="64901"/>
                  </a:cubicBezTo>
                  <a:cubicBezTo>
                    <a:pt x="21908" y="63949"/>
                    <a:pt x="11430" y="31564"/>
                    <a:pt x="0" y="13466"/>
                  </a:cubicBezTo>
                  <a:cubicBezTo>
                    <a:pt x="3810" y="9656"/>
                    <a:pt x="7620" y="5846"/>
                    <a:pt x="11430" y="10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58C74050-C7EA-4BE8-A8E6-08907FE30F9A}"/>
                </a:ext>
              </a:extLst>
            </p:cNvPr>
            <p:cNvSpPr/>
            <p:nvPr/>
          </p:nvSpPr>
          <p:spPr>
            <a:xfrm>
              <a:off x="5978843" y="4811316"/>
              <a:ext cx="228600" cy="57150"/>
            </a:xfrm>
            <a:custGeom>
              <a:avLst/>
              <a:gdLst>
                <a:gd name="connsiteX0" fmla="*/ 234315 w 228600"/>
                <a:gd name="connsiteY0" fmla="*/ 65484 h 57150"/>
                <a:gd name="connsiteX1" fmla="*/ 40957 w 228600"/>
                <a:gd name="connsiteY1" fmla="*/ 63579 h 57150"/>
                <a:gd name="connsiteX2" fmla="*/ 0 w 228600"/>
                <a:gd name="connsiteY2" fmla="*/ 15954 h 57150"/>
                <a:gd name="connsiteX3" fmla="*/ 9525 w 228600"/>
                <a:gd name="connsiteY3" fmla="*/ 714 h 57150"/>
                <a:gd name="connsiteX4" fmla="*/ 195263 w 228600"/>
                <a:gd name="connsiteY4" fmla="*/ 3572 h 57150"/>
                <a:gd name="connsiteX5" fmla="*/ 234315 w 228600"/>
                <a:gd name="connsiteY5" fmla="*/ 6548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57150">
                  <a:moveTo>
                    <a:pt x="234315" y="65484"/>
                  </a:moveTo>
                  <a:cubicBezTo>
                    <a:pt x="160972" y="65484"/>
                    <a:pt x="100965" y="68342"/>
                    <a:pt x="40957" y="63579"/>
                  </a:cubicBezTo>
                  <a:cubicBezTo>
                    <a:pt x="25717" y="62627"/>
                    <a:pt x="13335" y="32147"/>
                    <a:pt x="0" y="15954"/>
                  </a:cubicBezTo>
                  <a:cubicBezTo>
                    <a:pt x="2857" y="11192"/>
                    <a:pt x="6667" y="6429"/>
                    <a:pt x="9525" y="714"/>
                  </a:cubicBezTo>
                  <a:cubicBezTo>
                    <a:pt x="71438" y="714"/>
                    <a:pt x="134302" y="-2143"/>
                    <a:pt x="195263" y="3572"/>
                  </a:cubicBezTo>
                  <a:cubicBezTo>
                    <a:pt x="208597" y="3572"/>
                    <a:pt x="218122" y="36909"/>
                    <a:pt x="234315" y="654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E404CA01-85AB-4F8A-B229-18A0035658FE}"/>
                </a:ext>
              </a:extLst>
            </p:cNvPr>
            <p:cNvSpPr/>
            <p:nvPr/>
          </p:nvSpPr>
          <p:spPr>
            <a:xfrm>
              <a:off x="7164705" y="4811899"/>
              <a:ext cx="238125" cy="57150"/>
            </a:xfrm>
            <a:custGeom>
              <a:avLst/>
              <a:gdLst>
                <a:gd name="connsiteX0" fmla="*/ 245745 w 238125"/>
                <a:gd name="connsiteY0" fmla="*/ 63949 h 57150"/>
                <a:gd name="connsiteX1" fmla="*/ 49530 w 238125"/>
                <a:gd name="connsiteY1" fmla="*/ 62044 h 57150"/>
                <a:gd name="connsiteX2" fmla="*/ 0 w 238125"/>
                <a:gd name="connsiteY2" fmla="*/ 13466 h 57150"/>
                <a:gd name="connsiteX3" fmla="*/ 4763 w 238125"/>
                <a:gd name="connsiteY3" fmla="*/ 1084 h 57150"/>
                <a:gd name="connsiteX4" fmla="*/ 189547 w 238125"/>
                <a:gd name="connsiteY4" fmla="*/ 3941 h 57150"/>
                <a:gd name="connsiteX5" fmla="*/ 245745 w 238125"/>
                <a:gd name="connsiteY5" fmla="*/ 639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57150">
                  <a:moveTo>
                    <a:pt x="245745" y="63949"/>
                  </a:moveTo>
                  <a:cubicBezTo>
                    <a:pt x="170497" y="63949"/>
                    <a:pt x="109538" y="67759"/>
                    <a:pt x="49530" y="62044"/>
                  </a:cubicBezTo>
                  <a:cubicBezTo>
                    <a:pt x="31432" y="60139"/>
                    <a:pt x="16192" y="30611"/>
                    <a:pt x="0" y="13466"/>
                  </a:cubicBezTo>
                  <a:cubicBezTo>
                    <a:pt x="1905" y="9656"/>
                    <a:pt x="3810" y="4894"/>
                    <a:pt x="4763" y="1084"/>
                  </a:cubicBezTo>
                  <a:cubicBezTo>
                    <a:pt x="66675" y="1084"/>
                    <a:pt x="128588" y="-2726"/>
                    <a:pt x="189547" y="3941"/>
                  </a:cubicBezTo>
                  <a:cubicBezTo>
                    <a:pt x="207645" y="5846"/>
                    <a:pt x="221932" y="37279"/>
                    <a:pt x="245745" y="639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E896F7FB-91DB-460F-B43E-FC6EC3F8564B}"/>
                </a:ext>
              </a:extLst>
            </p:cNvPr>
            <p:cNvSpPr/>
            <p:nvPr/>
          </p:nvSpPr>
          <p:spPr>
            <a:xfrm>
              <a:off x="6658928" y="4808477"/>
              <a:ext cx="238125" cy="57150"/>
            </a:xfrm>
            <a:custGeom>
              <a:avLst/>
              <a:gdLst>
                <a:gd name="connsiteX0" fmla="*/ 0 w 238125"/>
                <a:gd name="connsiteY0" fmla="*/ 1648 h 57150"/>
                <a:gd name="connsiteX1" fmla="*/ 179070 w 238125"/>
                <a:gd name="connsiteY1" fmla="*/ 3553 h 57150"/>
                <a:gd name="connsiteX2" fmla="*/ 239078 w 238125"/>
                <a:gd name="connsiteY2" fmla="*/ 48320 h 57150"/>
                <a:gd name="connsiteX3" fmla="*/ 231457 w 238125"/>
                <a:gd name="connsiteY3" fmla="*/ 65466 h 57150"/>
                <a:gd name="connsiteX4" fmla="*/ 38100 w 238125"/>
                <a:gd name="connsiteY4" fmla="*/ 62608 h 57150"/>
                <a:gd name="connsiteX5" fmla="*/ 0 w 238125"/>
                <a:gd name="connsiteY5" fmla="*/ 164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57150">
                  <a:moveTo>
                    <a:pt x="0" y="1648"/>
                  </a:moveTo>
                  <a:cubicBezTo>
                    <a:pt x="68580" y="1648"/>
                    <a:pt x="124778" y="-3115"/>
                    <a:pt x="179070" y="3553"/>
                  </a:cubicBezTo>
                  <a:cubicBezTo>
                    <a:pt x="200978" y="6410"/>
                    <a:pt x="219075" y="32128"/>
                    <a:pt x="239078" y="48320"/>
                  </a:cubicBezTo>
                  <a:cubicBezTo>
                    <a:pt x="236220" y="54035"/>
                    <a:pt x="234315" y="59750"/>
                    <a:pt x="231457" y="65466"/>
                  </a:cubicBezTo>
                  <a:cubicBezTo>
                    <a:pt x="166688" y="65466"/>
                    <a:pt x="101917" y="68323"/>
                    <a:pt x="38100" y="62608"/>
                  </a:cubicBezTo>
                  <a:cubicBezTo>
                    <a:pt x="25717" y="62608"/>
                    <a:pt x="16192" y="30223"/>
                    <a:pt x="0" y="1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E216DA21-FD8F-4324-B6ED-0C67FAC84EF8}"/>
                </a:ext>
              </a:extLst>
            </p:cNvPr>
            <p:cNvSpPr/>
            <p:nvPr/>
          </p:nvSpPr>
          <p:spPr>
            <a:xfrm>
              <a:off x="6216968" y="4810946"/>
              <a:ext cx="219075" cy="66675"/>
            </a:xfrm>
            <a:custGeom>
              <a:avLst/>
              <a:gdLst>
                <a:gd name="connsiteX0" fmla="*/ 206692 w 219075"/>
                <a:gd name="connsiteY0" fmla="*/ 66806 h 66675"/>
                <a:gd name="connsiteX1" fmla="*/ 60960 w 219075"/>
                <a:gd name="connsiteY1" fmla="*/ 66806 h 66675"/>
                <a:gd name="connsiteX2" fmla="*/ 0 w 219075"/>
                <a:gd name="connsiteY2" fmla="*/ 1084 h 66675"/>
                <a:gd name="connsiteX3" fmla="*/ 181927 w 219075"/>
                <a:gd name="connsiteY3" fmla="*/ 3941 h 66675"/>
                <a:gd name="connsiteX4" fmla="*/ 220980 w 219075"/>
                <a:gd name="connsiteY4" fmla="*/ 56329 h 66675"/>
                <a:gd name="connsiteX5" fmla="*/ 206692 w 219075"/>
                <a:gd name="connsiteY5" fmla="*/ 668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66675">
                  <a:moveTo>
                    <a:pt x="206692" y="66806"/>
                  </a:moveTo>
                  <a:cubicBezTo>
                    <a:pt x="158115" y="66806"/>
                    <a:pt x="109538" y="66806"/>
                    <a:pt x="60960" y="66806"/>
                  </a:cubicBezTo>
                  <a:cubicBezTo>
                    <a:pt x="6667" y="66806"/>
                    <a:pt x="6667" y="65854"/>
                    <a:pt x="0" y="1084"/>
                  </a:cubicBezTo>
                  <a:cubicBezTo>
                    <a:pt x="60960" y="1084"/>
                    <a:pt x="121920" y="-2726"/>
                    <a:pt x="181927" y="3941"/>
                  </a:cubicBezTo>
                  <a:cubicBezTo>
                    <a:pt x="196215" y="5846"/>
                    <a:pt x="207645" y="38231"/>
                    <a:pt x="220980" y="56329"/>
                  </a:cubicBezTo>
                  <a:cubicBezTo>
                    <a:pt x="215265" y="59186"/>
                    <a:pt x="211455" y="62996"/>
                    <a:pt x="206692" y="6680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4C41D48E-84B2-4E2D-BB7F-406800F4AD35}"/>
                </a:ext>
              </a:extLst>
            </p:cNvPr>
            <p:cNvSpPr/>
            <p:nvPr/>
          </p:nvSpPr>
          <p:spPr>
            <a:xfrm>
              <a:off x="6434138" y="4808477"/>
              <a:ext cx="228600" cy="66675"/>
            </a:xfrm>
            <a:custGeom>
              <a:avLst/>
              <a:gdLst>
                <a:gd name="connsiteX0" fmla="*/ 11430 w 228600"/>
                <a:gd name="connsiteY0" fmla="*/ 1648 h 66675"/>
                <a:gd name="connsiteX1" fmla="*/ 180022 w 228600"/>
                <a:gd name="connsiteY1" fmla="*/ 3553 h 66675"/>
                <a:gd name="connsiteX2" fmla="*/ 234315 w 228600"/>
                <a:gd name="connsiteY2" fmla="*/ 52130 h 66675"/>
                <a:gd name="connsiteX3" fmla="*/ 224790 w 228600"/>
                <a:gd name="connsiteY3" fmla="*/ 67370 h 66675"/>
                <a:gd name="connsiteX4" fmla="*/ 42863 w 228600"/>
                <a:gd name="connsiteY4" fmla="*/ 64513 h 66675"/>
                <a:gd name="connsiteX5" fmla="*/ 0 w 228600"/>
                <a:gd name="connsiteY5" fmla="*/ 14030 h 66675"/>
                <a:gd name="connsiteX6" fmla="*/ 11430 w 228600"/>
                <a:gd name="connsiteY6" fmla="*/ 164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66675">
                  <a:moveTo>
                    <a:pt x="11430" y="1648"/>
                  </a:moveTo>
                  <a:cubicBezTo>
                    <a:pt x="67628" y="1648"/>
                    <a:pt x="124778" y="-3115"/>
                    <a:pt x="180022" y="3553"/>
                  </a:cubicBezTo>
                  <a:cubicBezTo>
                    <a:pt x="200025" y="6410"/>
                    <a:pt x="216218" y="34985"/>
                    <a:pt x="234315" y="52130"/>
                  </a:cubicBezTo>
                  <a:cubicBezTo>
                    <a:pt x="231457" y="56893"/>
                    <a:pt x="227647" y="62608"/>
                    <a:pt x="224790" y="67370"/>
                  </a:cubicBezTo>
                  <a:cubicBezTo>
                    <a:pt x="163830" y="67370"/>
                    <a:pt x="102870" y="71180"/>
                    <a:pt x="42863" y="64513"/>
                  </a:cubicBezTo>
                  <a:cubicBezTo>
                    <a:pt x="26670" y="62608"/>
                    <a:pt x="14288" y="32128"/>
                    <a:pt x="0" y="14030"/>
                  </a:cubicBezTo>
                  <a:cubicBezTo>
                    <a:pt x="4763" y="11173"/>
                    <a:pt x="8572" y="6410"/>
                    <a:pt x="11430" y="1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42919065-9341-4FFC-9772-402298905A3F}"/>
                </a:ext>
              </a:extLst>
            </p:cNvPr>
            <p:cNvSpPr/>
            <p:nvPr/>
          </p:nvSpPr>
          <p:spPr>
            <a:xfrm>
              <a:off x="4291965" y="4722371"/>
              <a:ext cx="209550" cy="66675"/>
            </a:xfrm>
            <a:custGeom>
              <a:avLst/>
              <a:gdLst>
                <a:gd name="connsiteX0" fmla="*/ 214313 w 209550"/>
                <a:gd name="connsiteY0" fmla="*/ 1076 h 66675"/>
                <a:gd name="connsiteX1" fmla="*/ 148590 w 209550"/>
                <a:gd name="connsiteY1" fmla="*/ 67751 h 66675"/>
                <a:gd name="connsiteX2" fmla="*/ 0 w 209550"/>
                <a:gd name="connsiteY2" fmla="*/ 66799 h 66675"/>
                <a:gd name="connsiteX3" fmla="*/ 65722 w 209550"/>
                <a:gd name="connsiteY3" fmla="*/ 124 h 66675"/>
                <a:gd name="connsiteX4" fmla="*/ 214313 w 209550"/>
                <a:gd name="connsiteY4" fmla="*/ 107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4313" y="1076"/>
                  </a:moveTo>
                  <a:cubicBezTo>
                    <a:pt x="213360" y="52511"/>
                    <a:pt x="192405" y="70609"/>
                    <a:pt x="148590" y="67751"/>
                  </a:cubicBezTo>
                  <a:cubicBezTo>
                    <a:pt x="100013" y="64894"/>
                    <a:pt x="51435" y="66799"/>
                    <a:pt x="0" y="66799"/>
                  </a:cubicBezTo>
                  <a:cubicBezTo>
                    <a:pt x="2857" y="18221"/>
                    <a:pt x="20955" y="-1781"/>
                    <a:pt x="65722" y="124"/>
                  </a:cubicBezTo>
                  <a:cubicBezTo>
                    <a:pt x="114300" y="2981"/>
                    <a:pt x="162877" y="1076"/>
                    <a:pt x="214313" y="107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765B7B89-8A39-4A2B-A847-C3D090FB9DEC}"/>
                </a:ext>
              </a:extLst>
            </p:cNvPr>
            <p:cNvSpPr/>
            <p:nvPr/>
          </p:nvSpPr>
          <p:spPr>
            <a:xfrm>
              <a:off x="4520436" y="4722354"/>
              <a:ext cx="209550" cy="66675"/>
            </a:xfrm>
            <a:custGeom>
              <a:avLst/>
              <a:gdLst>
                <a:gd name="connsiteX0" fmla="*/ 209679 w 209550"/>
                <a:gd name="connsiteY0" fmla="*/ 1094 h 66675"/>
                <a:gd name="connsiteX1" fmla="*/ 145862 w 209550"/>
                <a:gd name="connsiteY1" fmla="*/ 67769 h 66675"/>
                <a:gd name="connsiteX2" fmla="*/ 129 w 209550"/>
                <a:gd name="connsiteY2" fmla="*/ 66816 h 66675"/>
                <a:gd name="connsiteX3" fmla="*/ 62042 w 209550"/>
                <a:gd name="connsiteY3" fmla="*/ 141 h 66675"/>
                <a:gd name="connsiteX4" fmla="*/ 209679 w 209550"/>
                <a:gd name="connsiteY4" fmla="*/ 10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09679" y="1094"/>
                  </a:moveTo>
                  <a:cubicBezTo>
                    <a:pt x="211584" y="54434"/>
                    <a:pt x="189677" y="70626"/>
                    <a:pt x="145862" y="67769"/>
                  </a:cubicBezTo>
                  <a:cubicBezTo>
                    <a:pt x="98237" y="64911"/>
                    <a:pt x="49659" y="66816"/>
                    <a:pt x="129" y="66816"/>
                  </a:cubicBezTo>
                  <a:cubicBezTo>
                    <a:pt x="-1776" y="15381"/>
                    <a:pt x="17274" y="-1764"/>
                    <a:pt x="62042" y="141"/>
                  </a:cubicBezTo>
                  <a:cubicBezTo>
                    <a:pt x="110619" y="2999"/>
                    <a:pt x="160149" y="1094"/>
                    <a:pt x="209679" y="10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A6D4A40-1CE6-4CED-A50D-B60D4132CAFC}"/>
                </a:ext>
              </a:extLst>
            </p:cNvPr>
            <p:cNvSpPr/>
            <p:nvPr/>
          </p:nvSpPr>
          <p:spPr>
            <a:xfrm>
              <a:off x="4975116" y="4723133"/>
              <a:ext cx="200025" cy="66675"/>
            </a:xfrm>
            <a:custGeom>
              <a:avLst/>
              <a:gdLst>
                <a:gd name="connsiteX0" fmla="*/ 1696 w 200025"/>
                <a:gd name="connsiteY0" fmla="*/ 66037 h 66675"/>
                <a:gd name="connsiteX1" fmla="*/ 55037 w 200025"/>
                <a:gd name="connsiteY1" fmla="*/ 315 h 66675"/>
                <a:gd name="connsiteX2" fmla="*/ 201721 w 200025"/>
                <a:gd name="connsiteY2" fmla="*/ 1267 h 66675"/>
                <a:gd name="connsiteX3" fmla="*/ 147429 w 200025"/>
                <a:gd name="connsiteY3" fmla="*/ 66990 h 66675"/>
                <a:gd name="connsiteX4" fmla="*/ 1696 w 200025"/>
                <a:gd name="connsiteY4" fmla="*/ 6603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1696" y="66037"/>
                  </a:moveTo>
                  <a:cubicBezTo>
                    <a:pt x="-5924" y="13650"/>
                    <a:pt x="12174" y="-2543"/>
                    <a:pt x="55037" y="315"/>
                  </a:cubicBezTo>
                  <a:cubicBezTo>
                    <a:pt x="103614" y="3172"/>
                    <a:pt x="152191" y="1267"/>
                    <a:pt x="201721" y="1267"/>
                  </a:cubicBezTo>
                  <a:cubicBezTo>
                    <a:pt x="209341" y="49845"/>
                    <a:pt x="195054" y="69847"/>
                    <a:pt x="147429" y="66990"/>
                  </a:cubicBezTo>
                  <a:cubicBezTo>
                    <a:pt x="99804" y="64132"/>
                    <a:pt x="51226" y="66037"/>
                    <a:pt x="1696" y="660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886C2442-841C-4760-B1FA-928537C0BC94}"/>
                </a:ext>
              </a:extLst>
            </p:cNvPr>
            <p:cNvSpPr/>
            <p:nvPr/>
          </p:nvSpPr>
          <p:spPr>
            <a:xfrm>
              <a:off x="4749626" y="4723313"/>
              <a:ext cx="200025" cy="66675"/>
            </a:xfrm>
            <a:custGeom>
              <a:avLst/>
              <a:gdLst>
                <a:gd name="connsiteX0" fmla="*/ 1444 w 200025"/>
                <a:gd name="connsiteY0" fmla="*/ 65857 h 66675"/>
                <a:gd name="connsiteX1" fmla="*/ 54784 w 200025"/>
                <a:gd name="connsiteY1" fmla="*/ 135 h 66675"/>
                <a:gd name="connsiteX2" fmla="*/ 200517 w 200025"/>
                <a:gd name="connsiteY2" fmla="*/ 1087 h 66675"/>
                <a:gd name="connsiteX3" fmla="*/ 150987 w 200025"/>
                <a:gd name="connsiteY3" fmla="*/ 66810 h 66675"/>
                <a:gd name="connsiteX4" fmla="*/ 1444 w 200025"/>
                <a:gd name="connsiteY4" fmla="*/ 6585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1444" y="65857"/>
                  </a:moveTo>
                  <a:cubicBezTo>
                    <a:pt x="-5223" y="16327"/>
                    <a:pt x="10969" y="-1770"/>
                    <a:pt x="54784" y="135"/>
                  </a:cubicBezTo>
                  <a:cubicBezTo>
                    <a:pt x="103362" y="2993"/>
                    <a:pt x="151939" y="1087"/>
                    <a:pt x="200517" y="1087"/>
                  </a:cubicBezTo>
                  <a:cubicBezTo>
                    <a:pt x="210994" y="49665"/>
                    <a:pt x="196707" y="68715"/>
                    <a:pt x="150987" y="66810"/>
                  </a:cubicBezTo>
                  <a:cubicBezTo>
                    <a:pt x="101457" y="63952"/>
                    <a:pt x="50974" y="65857"/>
                    <a:pt x="1444" y="658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2E4BF8F-966C-48C2-9A57-29D071879366}"/>
                </a:ext>
              </a:extLst>
            </p:cNvPr>
            <p:cNvSpPr/>
            <p:nvPr/>
          </p:nvSpPr>
          <p:spPr>
            <a:xfrm>
              <a:off x="5638800" y="4726407"/>
              <a:ext cx="219075" cy="57150"/>
            </a:xfrm>
            <a:custGeom>
              <a:avLst/>
              <a:gdLst>
                <a:gd name="connsiteX0" fmla="*/ 224790 w 219075"/>
                <a:gd name="connsiteY0" fmla="*/ 63715 h 57150"/>
                <a:gd name="connsiteX1" fmla="*/ 34290 w 219075"/>
                <a:gd name="connsiteY1" fmla="*/ 61810 h 57150"/>
                <a:gd name="connsiteX2" fmla="*/ 0 w 219075"/>
                <a:gd name="connsiteY2" fmla="*/ 15138 h 57150"/>
                <a:gd name="connsiteX3" fmla="*/ 10478 w 219075"/>
                <a:gd name="connsiteY3" fmla="*/ 850 h 57150"/>
                <a:gd name="connsiteX4" fmla="*/ 187643 w 219075"/>
                <a:gd name="connsiteY4" fmla="*/ 2755 h 57150"/>
                <a:gd name="connsiteX5" fmla="*/ 224790 w 219075"/>
                <a:gd name="connsiteY5" fmla="*/ 6371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224790" y="63715"/>
                  </a:moveTo>
                  <a:cubicBezTo>
                    <a:pt x="149543" y="63715"/>
                    <a:pt x="91440" y="66573"/>
                    <a:pt x="34290" y="61810"/>
                  </a:cubicBezTo>
                  <a:cubicBezTo>
                    <a:pt x="21907" y="60858"/>
                    <a:pt x="11430" y="31330"/>
                    <a:pt x="0" y="15138"/>
                  </a:cubicBezTo>
                  <a:cubicBezTo>
                    <a:pt x="3810" y="10375"/>
                    <a:pt x="6668" y="5613"/>
                    <a:pt x="10478" y="850"/>
                  </a:cubicBezTo>
                  <a:cubicBezTo>
                    <a:pt x="69532" y="850"/>
                    <a:pt x="128588" y="-2007"/>
                    <a:pt x="187643" y="2755"/>
                  </a:cubicBezTo>
                  <a:cubicBezTo>
                    <a:pt x="199072" y="3708"/>
                    <a:pt x="207645" y="35140"/>
                    <a:pt x="224790" y="637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C4EF5363-04B9-4681-9B53-1028E301E2D2}"/>
                </a:ext>
              </a:extLst>
            </p:cNvPr>
            <p:cNvSpPr/>
            <p:nvPr/>
          </p:nvSpPr>
          <p:spPr>
            <a:xfrm>
              <a:off x="5196840" y="4728210"/>
              <a:ext cx="200025" cy="57150"/>
            </a:xfrm>
            <a:custGeom>
              <a:avLst/>
              <a:gdLst>
                <a:gd name="connsiteX0" fmla="*/ 202882 w 200025"/>
                <a:gd name="connsiteY0" fmla="*/ 0 h 57150"/>
                <a:gd name="connsiteX1" fmla="*/ 202882 w 200025"/>
                <a:gd name="connsiteY1" fmla="*/ 57150 h 57150"/>
                <a:gd name="connsiteX2" fmla="*/ 0 w 200025"/>
                <a:gd name="connsiteY2" fmla="*/ 57150 h 57150"/>
                <a:gd name="connsiteX3" fmla="*/ 6667 w 200025"/>
                <a:gd name="connsiteY3" fmla="*/ 0 h 57150"/>
                <a:gd name="connsiteX4" fmla="*/ 202882 w 2000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2882" y="0"/>
                  </a:moveTo>
                  <a:cubicBezTo>
                    <a:pt x="202882" y="20003"/>
                    <a:pt x="202882" y="36195"/>
                    <a:pt x="202882" y="57150"/>
                  </a:cubicBezTo>
                  <a:cubicBezTo>
                    <a:pt x="136207" y="57150"/>
                    <a:pt x="71438" y="57150"/>
                    <a:pt x="0" y="57150"/>
                  </a:cubicBezTo>
                  <a:cubicBezTo>
                    <a:pt x="2857" y="37147"/>
                    <a:pt x="4763" y="20003"/>
                    <a:pt x="6667" y="0"/>
                  </a:cubicBezTo>
                  <a:cubicBezTo>
                    <a:pt x="73342" y="0"/>
                    <a:pt x="136207" y="0"/>
                    <a:pt x="20288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0648D439-4C02-435A-B281-86D0361A48B2}"/>
                </a:ext>
              </a:extLst>
            </p:cNvPr>
            <p:cNvSpPr/>
            <p:nvPr/>
          </p:nvSpPr>
          <p:spPr>
            <a:xfrm>
              <a:off x="6524625" y="4726013"/>
              <a:ext cx="219075" cy="57150"/>
            </a:xfrm>
            <a:custGeom>
              <a:avLst/>
              <a:gdLst>
                <a:gd name="connsiteX0" fmla="*/ 216218 w 219075"/>
                <a:gd name="connsiteY0" fmla="*/ 64109 h 57150"/>
                <a:gd name="connsiteX1" fmla="*/ 46672 w 219075"/>
                <a:gd name="connsiteY1" fmla="*/ 62204 h 57150"/>
                <a:gd name="connsiteX2" fmla="*/ 0 w 219075"/>
                <a:gd name="connsiteY2" fmla="*/ 15532 h 57150"/>
                <a:gd name="connsiteX3" fmla="*/ 8572 w 219075"/>
                <a:gd name="connsiteY3" fmla="*/ 1244 h 57150"/>
                <a:gd name="connsiteX4" fmla="*/ 180975 w 219075"/>
                <a:gd name="connsiteY4" fmla="*/ 3149 h 57150"/>
                <a:gd name="connsiteX5" fmla="*/ 224790 w 219075"/>
                <a:gd name="connsiteY5" fmla="*/ 48869 h 57150"/>
                <a:gd name="connsiteX6" fmla="*/ 216218 w 219075"/>
                <a:gd name="connsiteY6" fmla="*/ 641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216218" y="64109"/>
                  </a:moveTo>
                  <a:cubicBezTo>
                    <a:pt x="159068" y="64109"/>
                    <a:pt x="101918" y="67919"/>
                    <a:pt x="46672" y="62204"/>
                  </a:cubicBezTo>
                  <a:cubicBezTo>
                    <a:pt x="29528" y="60299"/>
                    <a:pt x="15240" y="31724"/>
                    <a:pt x="0" y="15532"/>
                  </a:cubicBezTo>
                  <a:cubicBezTo>
                    <a:pt x="2857" y="10769"/>
                    <a:pt x="5715" y="6007"/>
                    <a:pt x="8572" y="1244"/>
                  </a:cubicBezTo>
                  <a:cubicBezTo>
                    <a:pt x="66675" y="1244"/>
                    <a:pt x="123825" y="-2566"/>
                    <a:pt x="180975" y="3149"/>
                  </a:cubicBezTo>
                  <a:cubicBezTo>
                    <a:pt x="197168" y="5054"/>
                    <a:pt x="210503" y="32677"/>
                    <a:pt x="224790" y="48869"/>
                  </a:cubicBezTo>
                  <a:cubicBezTo>
                    <a:pt x="221932" y="54584"/>
                    <a:pt x="219075" y="59347"/>
                    <a:pt x="216218" y="641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54E078C1-0688-4A87-A249-14D588B9866B}"/>
                </a:ext>
              </a:extLst>
            </p:cNvPr>
            <p:cNvSpPr/>
            <p:nvPr/>
          </p:nvSpPr>
          <p:spPr>
            <a:xfrm>
              <a:off x="5855970" y="4726407"/>
              <a:ext cx="219075" cy="57150"/>
            </a:xfrm>
            <a:custGeom>
              <a:avLst/>
              <a:gdLst>
                <a:gd name="connsiteX0" fmla="*/ 216218 w 219075"/>
                <a:gd name="connsiteY0" fmla="*/ 62763 h 57150"/>
                <a:gd name="connsiteX1" fmla="*/ 38100 w 219075"/>
                <a:gd name="connsiteY1" fmla="*/ 60858 h 57150"/>
                <a:gd name="connsiteX2" fmla="*/ 0 w 219075"/>
                <a:gd name="connsiteY2" fmla="*/ 850 h 57150"/>
                <a:gd name="connsiteX3" fmla="*/ 189548 w 219075"/>
                <a:gd name="connsiteY3" fmla="*/ 2755 h 57150"/>
                <a:gd name="connsiteX4" fmla="*/ 224790 w 219075"/>
                <a:gd name="connsiteY4" fmla="*/ 50380 h 57150"/>
                <a:gd name="connsiteX5" fmla="*/ 216218 w 219075"/>
                <a:gd name="connsiteY5" fmla="*/ 627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216218" y="62763"/>
                  </a:moveTo>
                  <a:cubicBezTo>
                    <a:pt x="157163" y="62763"/>
                    <a:pt x="97155" y="65620"/>
                    <a:pt x="38100" y="60858"/>
                  </a:cubicBezTo>
                  <a:cubicBezTo>
                    <a:pt x="25718" y="59905"/>
                    <a:pt x="17145" y="28473"/>
                    <a:pt x="0" y="850"/>
                  </a:cubicBezTo>
                  <a:cubicBezTo>
                    <a:pt x="73343" y="850"/>
                    <a:pt x="132398" y="-2007"/>
                    <a:pt x="189548" y="2755"/>
                  </a:cubicBezTo>
                  <a:cubicBezTo>
                    <a:pt x="202883" y="3708"/>
                    <a:pt x="213360" y="34188"/>
                    <a:pt x="224790" y="50380"/>
                  </a:cubicBezTo>
                  <a:cubicBezTo>
                    <a:pt x="221933" y="55143"/>
                    <a:pt x="219075" y="58953"/>
                    <a:pt x="216218" y="627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4422D8B3-2967-4D94-872F-00200A5200BB}"/>
                </a:ext>
              </a:extLst>
            </p:cNvPr>
            <p:cNvSpPr/>
            <p:nvPr/>
          </p:nvSpPr>
          <p:spPr>
            <a:xfrm>
              <a:off x="6303645" y="4726013"/>
              <a:ext cx="219075" cy="57150"/>
            </a:xfrm>
            <a:custGeom>
              <a:avLst/>
              <a:gdLst>
                <a:gd name="connsiteX0" fmla="*/ 212408 w 219075"/>
                <a:gd name="connsiteY0" fmla="*/ 64109 h 57150"/>
                <a:gd name="connsiteX1" fmla="*/ 47625 w 219075"/>
                <a:gd name="connsiteY1" fmla="*/ 62204 h 57150"/>
                <a:gd name="connsiteX2" fmla="*/ 0 w 219075"/>
                <a:gd name="connsiteY2" fmla="*/ 16484 h 57150"/>
                <a:gd name="connsiteX3" fmla="*/ 10478 w 219075"/>
                <a:gd name="connsiteY3" fmla="*/ 1244 h 57150"/>
                <a:gd name="connsiteX4" fmla="*/ 179070 w 219075"/>
                <a:gd name="connsiteY4" fmla="*/ 3149 h 57150"/>
                <a:gd name="connsiteX5" fmla="*/ 224790 w 219075"/>
                <a:gd name="connsiteY5" fmla="*/ 49822 h 57150"/>
                <a:gd name="connsiteX6" fmla="*/ 212408 w 219075"/>
                <a:gd name="connsiteY6" fmla="*/ 641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212408" y="64109"/>
                  </a:moveTo>
                  <a:cubicBezTo>
                    <a:pt x="157163" y="64109"/>
                    <a:pt x="101918" y="67919"/>
                    <a:pt x="47625" y="62204"/>
                  </a:cubicBezTo>
                  <a:cubicBezTo>
                    <a:pt x="30480" y="60299"/>
                    <a:pt x="15240" y="32677"/>
                    <a:pt x="0" y="16484"/>
                  </a:cubicBezTo>
                  <a:cubicBezTo>
                    <a:pt x="3810" y="11722"/>
                    <a:pt x="6668" y="6007"/>
                    <a:pt x="10478" y="1244"/>
                  </a:cubicBezTo>
                  <a:cubicBezTo>
                    <a:pt x="66675" y="1244"/>
                    <a:pt x="122873" y="-2566"/>
                    <a:pt x="179070" y="3149"/>
                  </a:cubicBezTo>
                  <a:cubicBezTo>
                    <a:pt x="195263" y="5054"/>
                    <a:pt x="209550" y="33629"/>
                    <a:pt x="224790" y="49822"/>
                  </a:cubicBezTo>
                  <a:cubicBezTo>
                    <a:pt x="220028" y="54584"/>
                    <a:pt x="216218" y="59347"/>
                    <a:pt x="212408" y="641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7408BA5E-85A9-41D5-94FC-9A6CCF7A718C}"/>
                </a:ext>
              </a:extLst>
            </p:cNvPr>
            <p:cNvSpPr/>
            <p:nvPr/>
          </p:nvSpPr>
          <p:spPr>
            <a:xfrm>
              <a:off x="5427345" y="4729163"/>
              <a:ext cx="190500" cy="57150"/>
            </a:xfrm>
            <a:custGeom>
              <a:avLst/>
              <a:gdLst>
                <a:gd name="connsiteX0" fmla="*/ 195263 w 190500"/>
                <a:gd name="connsiteY0" fmla="*/ 0 h 57150"/>
                <a:gd name="connsiteX1" fmla="*/ 198120 w 190500"/>
                <a:gd name="connsiteY1" fmla="*/ 57150 h 57150"/>
                <a:gd name="connsiteX2" fmla="*/ 0 w 190500"/>
                <a:gd name="connsiteY2" fmla="*/ 57150 h 57150"/>
                <a:gd name="connsiteX3" fmla="*/ 0 w 190500"/>
                <a:gd name="connsiteY3" fmla="*/ 0 h 57150"/>
                <a:gd name="connsiteX4" fmla="*/ 195263 w 190500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5263" y="0"/>
                  </a:moveTo>
                  <a:cubicBezTo>
                    <a:pt x="196215" y="20955"/>
                    <a:pt x="197168" y="37147"/>
                    <a:pt x="198120" y="57150"/>
                  </a:cubicBezTo>
                  <a:cubicBezTo>
                    <a:pt x="129540" y="57150"/>
                    <a:pt x="66675" y="57150"/>
                    <a:pt x="0" y="57150"/>
                  </a:cubicBezTo>
                  <a:cubicBezTo>
                    <a:pt x="0" y="38100"/>
                    <a:pt x="0" y="20955"/>
                    <a:pt x="0" y="0"/>
                  </a:cubicBezTo>
                  <a:cubicBezTo>
                    <a:pt x="62865" y="0"/>
                    <a:pt x="126683" y="0"/>
                    <a:pt x="1952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26B236-AA98-4091-8103-731026B5A6A4}"/>
                </a:ext>
              </a:extLst>
            </p:cNvPr>
            <p:cNvSpPr/>
            <p:nvPr/>
          </p:nvSpPr>
          <p:spPr>
            <a:xfrm>
              <a:off x="6084570" y="4725061"/>
              <a:ext cx="219075" cy="57150"/>
            </a:xfrm>
            <a:custGeom>
              <a:avLst/>
              <a:gdLst>
                <a:gd name="connsiteX0" fmla="*/ 10478 w 219075"/>
                <a:gd name="connsiteY0" fmla="*/ 1244 h 57150"/>
                <a:gd name="connsiteX1" fmla="*/ 175260 w 219075"/>
                <a:gd name="connsiteY1" fmla="*/ 3149 h 57150"/>
                <a:gd name="connsiteX2" fmla="*/ 219075 w 219075"/>
                <a:gd name="connsiteY2" fmla="*/ 47917 h 57150"/>
                <a:gd name="connsiteX3" fmla="*/ 209550 w 219075"/>
                <a:gd name="connsiteY3" fmla="*/ 63157 h 57150"/>
                <a:gd name="connsiteX4" fmla="*/ 32385 w 219075"/>
                <a:gd name="connsiteY4" fmla="*/ 61252 h 57150"/>
                <a:gd name="connsiteX5" fmla="*/ 0 w 219075"/>
                <a:gd name="connsiteY5" fmla="*/ 14579 h 57150"/>
                <a:gd name="connsiteX6" fmla="*/ 10478 w 219075"/>
                <a:gd name="connsiteY6" fmla="*/ 12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10478" y="1244"/>
                  </a:moveTo>
                  <a:cubicBezTo>
                    <a:pt x="65723" y="1244"/>
                    <a:pt x="120968" y="-2566"/>
                    <a:pt x="175260" y="3149"/>
                  </a:cubicBezTo>
                  <a:cubicBezTo>
                    <a:pt x="191453" y="5054"/>
                    <a:pt x="204788" y="32677"/>
                    <a:pt x="219075" y="47917"/>
                  </a:cubicBezTo>
                  <a:cubicBezTo>
                    <a:pt x="216218" y="52679"/>
                    <a:pt x="212408" y="58394"/>
                    <a:pt x="209550" y="63157"/>
                  </a:cubicBezTo>
                  <a:cubicBezTo>
                    <a:pt x="150495" y="63157"/>
                    <a:pt x="90488" y="66014"/>
                    <a:pt x="32385" y="61252"/>
                  </a:cubicBezTo>
                  <a:cubicBezTo>
                    <a:pt x="20003" y="60299"/>
                    <a:pt x="10478" y="30771"/>
                    <a:pt x="0" y="14579"/>
                  </a:cubicBezTo>
                  <a:cubicBezTo>
                    <a:pt x="3810" y="10769"/>
                    <a:pt x="7620" y="6007"/>
                    <a:pt x="10478" y="12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21AE74EC-DA61-49DB-8D28-711338282889}"/>
                </a:ext>
              </a:extLst>
            </p:cNvPr>
            <p:cNvSpPr/>
            <p:nvPr/>
          </p:nvSpPr>
          <p:spPr>
            <a:xfrm>
              <a:off x="7117080" y="4726562"/>
              <a:ext cx="228600" cy="57150"/>
            </a:xfrm>
            <a:custGeom>
              <a:avLst/>
              <a:gdLst>
                <a:gd name="connsiteX0" fmla="*/ 222885 w 228600"/>
                <a:gd name="connsiteY0" fmla="*/ 63560 h 57150"/>
                <a:gd name="connsiteX1" fmla="*/ 49530 w 228600"/>
                <a:gd name="connsiteY1" fmla="*/ 61656 h 57150"/>
                <a:gd name="connsiteX2" fmla="*/ 0 w 228600"/>
                <a:gd name="connsiteY2" fmla="*/ 14983 h 57150"/>
                <a:gd name="connsiteX3" fmla="*/ 6667 w 228600"/>
                <a:gd name="connsiteY3" fmla="*/ 1648 h 57150"/>
                <a:gd name="connsiteX4" fmla="*/ 174307 w 228600"/>
                <a:gd name="connsiteY4" fmla="*/ 3553 h 57150"/>
                <a:gd name="connsiteX5" fmla="*/ 229552 w 228600"/>
                <a:gd name="connsiteY5" fmla="*/ 51178 h 57150"/>
                <a:gd name="connsiteX6" fmla="*/ 222885 w 228600"/>
                <a:gd name="connsiteY6" fmla="*/ 6356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57150">
                  <a:moveTo>
                    <a:pt x="222885" y="63560"/>
                  </a:moveTo>
                  <a:cubicBezTo>
                    <a:pt x="164782" y="63560"/>
                    <a:pt x="106680" y="67370"/>
                    <a:pt x="49530" y="61656"/>
                  </a:cubicBezTo>
                  <a:cubicBezTo>
                    <a:pt x="31432" y="59750"/>
                    <a:pt x="16192" y="31175"/>
                    <a:pt x="0" y="14983"/>
                  </a:cubicBezTo>
                  <a:cubicBezTo>
                    <a:pt x="1905" y="10220"/>
                    <a:pt x="4763" y="6410"/>
                    <a:pt x="6667" y="1648"/>
                  </a:cubicBezTo>
                  <a:cubicBezTo>
                    <a:pt x="62865" y="1648"/>
                    <a:pt x="119063" y="-3115"/>
                    <a:pt x="174307" y="3553"/>
                  </a:cubicBezTo>
                  <a:cubicBezTo>
                    <a:pt x="194310" y="6410"/>
                    <a:pt x="211455" y="34985"/>
                    <a:pt x="229552" y="51178"/>
                  </a:cubicBezTo>
                  <a:cubicBezTo>
                    <a:pt x="227647" y="55941"/>
                    <a:pt x="225742" y="59750"/>
                    <a:pt x="222885" y="635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F76CA4B8-E876-45DD-81CE-D5AED0D489BA}"/>
                </a:ext>
              </a:extLst>
            </p:cNvPr>
            <p:cNvSpPr/>
            <p:nvPr/>
          </p:nvSpPr>
          <p:spPr>
            <a:xfrm>
              <a:off x="4257675" y="4641254"/>
              <a:ext cx="200025" cy="57150"/>
            </a:xfrm>
            <a:custGeom>
              <a:avLst/>
              <a:gdLst>
                <a:gd name="connsiteX0" fmla="*/ 208597 w 200025"/>
                <a:gd name="connsiteY0" fmla="*/ 1231 h 57150"/>
                <a:gd name="connsiteX1" fmla="*/ 141922 w 200025"/>
                <a:gd name="connsiteY1" fmla="*/ 64096 h 57150"/>
                <a:gd name="connsiteX2" fmla="*/ 0 w 200025"/>
                <a:gd name="connsiteY2" fmla="*/ 63143 h 57150"/>
                <a:gd name="connsiteX3" fmla="*/ 66675 w 200025"/>
                <a:gd name="connsiteY3" fmla="*/ 278 h 57150"/>
                <a:gd name="connsiteX4" fmla="*/ 208597 w 200025"/>
                <a:gd name="connsiteY4" fmla="*/ 123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8597" y="1231"/>
                  </a:moveTo>
                  <a:cubicBezTo>
                    <a:pt x="205740" y="54571"/>
                    <a:pt x="181928" y="66953"/>
                    <a:pt x="141922" y="64096"/>
                  </a:cubicBezTo>
                  <a:cubicBezTo>
                    <a:pt x="95250" y="61238"/>
                    <a:pt x="48578" y="63143"/>
                    <a:pt x="0" y="63143"/>
                  </a:cubicBezTo>
                  <a:cubicBezTo>
                    <a:pt x="2858" y="16471"/>
                    <a:pt x="23813" y="-2579"/>
                    <a:pt x="66675" y="278"/>
                  </a:cubicBezTo>
                  <a:cubicBezTo>
                    <a:pt x="113347" y="3136"/>
                    <a:pt x="160020" y="1231"/>
                    <a:pt x="208597" y="12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B33EEE0C-7486-404B-8405-396F63365E5B}"/>
                </a:ext>
              </a:extLst>
            </p:cNvPr>
            <p:cNvSpPr/>
            <p:nvPr/>
          </p:nvSpPr>
          <p:spPr>
            <a:xfrm>
              <a:off x="3810952" y="4637148"/>
              <a:ext cx="209550" cy="66675"/>
            </a:xfrm>
            <a:custGeom>
              <a:avLst/>
              <a:gdLst>
                <a:gd name="connsiteX0" fmla="*/ 0 w 209550"/>
                <a:gd name="connsiteY0" fmla="*/ 68202 h 66675"/>
                <a:gd name="connsiteX1" fmla="*/ 216218 w 209550"/>
                <a:gd name="connsiteY1" fmla="*/ 9147 h 66675"/>
                <a:gd name="connsiteX2" fmla="*/ 151448 w 209550"/>
                <a:gd name="connsiteY2" fmla="*/ 69155 h 66675"/>
                <a:gd name="connsiteX3" fmla="*/ 0 w 209550"/>
                <a:gd name="connsiteY3" fmla="*/ 6820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66675">
                  <a:moveTo>
                    <a:pt x="0" y="68202"/>
                  </a:moveTo>
                  <a:cubicBezTo>
                    <a:pt x="24765" y="-3235"/>
                    <a:pt x="52388" y="-9903"/>
                    <a:pt x="216218" y="9147"/>
                  </a:cubicBezTo>
                  <a:cubicBezTo>
                    <a:pt x="212407" y="49152"/>
                    <a:pt x="195263" y="71060"/>
                    <a:pt x="151448" y="69155"/>
                  </a:cubicBezTo>
                  <a:cubicBezTo>
                    <a:pt x="100965" y="66297"/>
                    <a:pt x="51435" y="68202"/>
                    <a:pt x="0" y="682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E9D41D97-F891-45E2-A789-E53788134BB2}"/>
                </a:ext>
              </a:extLst>
            </p:cNvPr>
            <p:cNvSpPr/>
            <p:nvPr/>
          </p:nvSpPr>
          <p:spPr>
            <a:xfrm>
              <a:off x="4479608" y="4642337"/>
              <a:ext cx="200025" cy="57150"/>
            </a:xfrm>
            <a:custGeom>
              <a:avLst/>
              <a:gdLst>
                <a:gd name="connsiteX0" fmla="*/ 0 w 200025"/>
                <a:gd name="connsiteY0" fmla="*/ 63013 h 57150"/>
                <a:gd name="connsiteX1" fmla="*/ 62865 w 200025"/>
                <a:gd name="connsiteY1" fmla="*/ 148 h 57150"/>
                <a:gd name="connsiteX2" fmla="*/ 202883 w 200025"/>
                <a:gd name="connsiteY2" fmla="*/ 1101 h 57150"/>
                <a:gd name="connsiteX3" fmla="*/ 144780 w 200025"/>
                <a:gd name="connsiteY3" fmla="*/ 63966 h 57150"/>
                <a:gd name="connsiteX4" fmla="*/ 0 w 200025"/>
                <a:gd name="connsiteY4" fmla="*/ 6301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0" y="63013"/>
                  </a:moveTo>
                  <a:cubicBezTo>
                    <a:pt x="0" y="14436"/>
                    <a:pt x="20955" y="-1756"/>
                    <a:pt x="62865" y="148"/>
                  </a:cubicBezTo>
                  <a:cubicBezTo>
                    <a:pt x="109538" y="2053"/>
                    <a:pt x="156210" y="1101"/>
                    <a:pt x="202883" y="1101"/>
                  </a:cubicBezTo>
                  <a:cubicBezTo>
                    <a:pt x="205740" y="51583"/>
                    <a:pt x="186690" y="66823"/>
                    <a:pt x="144780" y="63966"/>
                  </a:cubicBezTo>
                  <a:cubicBezTo>
                    <a:pt x="97155" y="61108"/>
                    <a:pt x="50483" y="63013"/>
                    <a:pt x="0" y="630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7518FDC1-5890-4F73-A112-6F9A8A1C6152}"/>
                </a:ext>
              </a:extLst>
            </p:cNvPr>
            <p:cNvSpPr/>
            <p:nvPr/>
          </p:nvSpPr>
          <p:spPr>
            <a:xfrm>
              <a:off x="4034790" y="4641359"/>
              <a:ext cx="209550" cy="57150"/>
            </a:xfrm>
            <a:custGeom>
              <a:avLst/>
              <a:gdLst>
                <a:gd name="connsiteX0" fmla="*/ 0 w 209550"/>
                <a:gd name="connsiteY0" fmla="*/ 63991 h 57150"/>
                <a:gd name="connsiteX1" fmla="*/ 75247 w 209550"/>
                <a:gd name="connsiteY1" fmla="*/ 173 h 57150"/>
                <a:gd name="connsiteX2" fmla="*/ 212407 w 209550"/>
                <a:gd name="connsiteY2" fmla="*/ 1126 h 57150"/>
                <a:gd name="connsiteX3" fmla="*/ 147638 w 209550"/>
                <a:gd name="connsiteY3" fmla="*/ 64943 h 57150"/>
                <a:gd name="connsiteX4" fmla="*/ 0 w 209550"/>
                <a:gd name="connsiteY4" fmla="*/ 6399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57150">
                  <a:moveTo>
                    <a:pt x="0" y="63991"/>
                  </a:moveTo>
                  <a:cubicBezTo>
                    <a:pt x="8572" y="11603"/>
                    <a:pt x="34290" y="-1732"/>
                    <a:pt x="75247" y="173"/>
                  </a:cubicBezTo>
                  <a:cubicBezTo>
                    <a:pt x="120015" y="3031"/>
                    <a:pt x="165735" y="1126"/>
                    <a:pt x="212407" y="1126"/>
                  </a:cubicBezTo>
                  <a:cubicBezTo>
                    <a:pt x="206692" y="45893"/>
                    <a:pt x="190500" y="66848"/>
                    <a:pt x="147638" y="64943"/>
                  </a:cubicBezTo>
                  <a:cubicBezTo>
                    <a:pt x="100013" y="61133"/>
                    <a:pt x="51435" y="63991"/>
                    <a:pt x="0" y="639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F6C08D52-FBEF-4109-B232-8714D0D6616C}"/>
                </a:ext>
              </a:extLst>
            </p:cNvPr>
            <p:cNvSpPr/>
            <p:nvPr/>
          </p:nvSpPr>
          <p:spPr>
            <a:xfrm>
              <a:off x="5139481" y="4643323"/>
              <a:ext cx="190500" cy="57150"/>
            </a:xfrm>
            <a:custGeom>
              <a:avLst/>
              <a:gdLst>
                <a:gd name="connsiteX0" fmla="*/ 193566 w 190500"/>
                <a:gd name="connsiteY0" fmla="*/ 115 h 57150"/>
                <a:gd name="connsiteX1" fmla="*/ 193566 w 190500"/>
                <a:gd name="connsiteY1" fmla="*/ 58217 h 57150"/>
                <a:gd name="connsiteX2" fmla="*/ 4019 w 190500"/>
                <a:gd name="connsiteY2" fmla="*/ 58217 h 57150"/>
                <a:gd name="connsiteX3" fmla="*/ 46881 w 190500"/>
                <a:gd name="connsiteY3" fmla="*/ 115 h 57150"/>
                <a:gd name="connsiteX4" fmla="*/ 193566 w 190500"/>
                <a:gd name="connsiteY4" fmla="*/ 11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3566" y="115"/>
                  </a:moveTo>
                  <a:cubicBezTo>
                    <a:pt x="193566" y="23927"/>
                    <a:pt x="193566" y="39167"/>
                    <a:pt x="193566" y="58217"/>
                  </a:cubicBezTo>
                  <a:cubicBezTo>
                    <a:pt x="129749" y="58217"/>
                    <a:pt x="67836" y="58217"/>
                    <a:pt x="4019" y="58217"/>
                  </a:cubicBezTo>
                  <a:cubicBezTo>
                    <a:pt x="-6459" y="20117"/>
                    <a:pt x="2114" y="-1790"/>
                    <a:pt x="46881" y="115"/>
                  </a:cubicBezTo>
                  <a:cubicBezTo>
                    <a:pt x="95459" y="1067"/>
                    <a:pt x="143084" y="115"/>
                    <a:pt x="193566" y="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BD30F25E-AA27-4F39-B55D-05F391F32FB4}"/>
                </a:ext>
              </a:extLst>
            </p:cNvPr>
            <p:cNvSpPr/>
            <p:nvPr/>
          </p:nvSpPr>
          <p:spPr>
            <a:xfrm>
              <a:off x="4920341" y="4643120"/>
              <a:ext cx="190500" cy="57150"/>
            </a:xfrm>
            <a:custGeom>
              <a:avLst/>
              <a:gdLst>
                <a:gd name="connsiteX0" fmla="*/ 193631 w 190500"/>
                <a:gd name="connsiteY0" fmla="*/ 1270 h 57150"/>
                <a:gd name="connsiteX1" fmla="*/ 145054 w 190500"/>
                <a:gd name="connsiteY1" fmla="*/ 63183 h 57150"/>
                <a:gd name="connsiteX2" fmla="*/ 4084 w 190500"/>
                <a:gd name="connsiteY2" fmla="*/ 62230 h 57150"/>
                <a:gd name="connsiteX3" fmla="*/ 31706 w 190500"/>
                <a:gd name="connsiteY3" fmla="*/ 1270 h 57150"/>
                <a:gd name="connsiteX4" fmla="*/ 193631 w 190500"/>
                <a:gd name="connsiteY4" fmla="*/ 127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3631" y="1270"/>
                  </a:moveTo>
                  <a:cubicBezTo>
                    <a:pt x="206014" y="52705"/>
                    <a:pt x="186011" y="66040"/>
                    <a:pt x="145054" y="63183"/>
                  </a:cubicBezTo>
                  <a:cubicBezTo>
                    <a:pt x="99334" y="60325"/>
                    <a:pt x="53614" y="62230"/>
                    <a:pt x="4084" y="62230"/>
                  </a:cubicBezTo>
                  <a:cubicBezTo>
                    <a:pt x="-1631" y="32702"/>
                    <a:pt x="-7346" y="4127"/>
                    <a:pt x="31706" y="1270"/>
                  </a:cubicBezTo>
                  <a:cubicBezTo>
                    <a:pt x="85046" y="-1588"/>
                    <a:pt x="139339" y="1270"/>
                    <a:pt x="193631" y="12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6659436A-B7B4-4012-9959-A3373D405D91}"/>
                </a:ext>
              </a:extLst>
            </p:cNvPr>
            <p:cNvSpPr/>
            <p:nvPr/>
          </p:nvSpPr>
          <p:spPr>
            <a:xfrm>
              <a:off x="4701181" y="4642454"/>
              <a:ext cx="190500" cy="57150"/>
            </a:xfrm>
            <a:custGeom>
              <a:avLst/>
              <a:gdLst>
                <a:gd name="connsiteX0" fmla="*/ 197527 w 190500"/>
                <a:gd name="connsiteY0" fmla="*/ 984 h 57150"/>
                <a:gd name="connsiteX1" fmla="*/ 144187 w 190500"/>
                <a:gd name="connsiteY1" fmla="*/ 63849 h 57150"/>
                <a:gd name="connsiteX2" fmla="*/ 1312 w 190500"/>
                <a:gd name="connsiteY2" fmla="*/ 62896 h 57150"/>
                <a:gd name="connsiteX3" fmla="*/ 49889 w 190500"/>
                <a:gd name="connsiteY3" fmla="*/ 31 h 57150"/>
                <a:gd name="connsiteX4" fmla="*/ 197527 w 190500"/>
                <a:gd name="connsiteY4" fmla="*/ 98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7527" y="984"/>
                  </a:moveTo>
                  <a:cubicBezTo>
                    <a:pt x="203242" y="51466"/>
                    <a:pt x="184192" y="66706"/>
                    <a:pt x="144187" y="63849"/>
                  </a:cubicBezTo>
                  <a:cubicBezTo>
                    <a:pt x="97514" y="60991"/>
                    <a:pt x="49889" y="62896"/>
                    <a:pt x="1312" y="62896"/>
                  </a:cubicBezTo>
                  <a:cubicBezTo>
                    <a:pt x="-4403" y="20034"/>
                    <a:pt x="7979" y="-921"/>
                    <a:pt x="49889" y="31"/>
                  </a:cubicBezTo>
                  <a:cubicBezTo>
                    <a:pt x="99419" y="1936"/>
                    <a:pt x="147997" y="984"/>
                    <a:pt x="197527" y="9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E743BE27-D1A8-42C1-AA81-86E0912C6039}"/>
                </a:ext>
              </a:extLst>
            </p:cNvPr>
            <p:cNvSpPr/>
            <p:nvPr/>
          </p:nvSpPr>
          <p:spPr>
            <a:xfrm>
              <a:off x="5357446" y="4644141"/>
              <a:ext cx="190500" cy="57150"/>
            </a:xfrm>
            <a:custGeom>
              <a:avLst/>
              <a:gdLst>
                <a:gd name="connsiteX0" fmla="*/ 190866 w 190500"/>
                <a:gd name="connsiteY0" fmla="*/ 59303 h 57150"/>
                <a:gd name="connsiteX1" fmla="*/ 5129 w 190500"/>
                <a:gd name="connsiteY1" fmla="*/ 59303 h 57150"/>
                <a:gd name="connsiteX2" fmla="*/ 47039 w 190500"/>
                <a:gd name="connsiteY2" fmla="*/ 249 h 57150"/>
                <a:gd name="connsiteX3" fmla="*/ 150861 w 190500"/>
                <a:gd name="connsiteY3" fmla="*/ 2153 h 57150"/>
                <a:gd name="connsiteX4" fmla="*/ 190866 w 190500"/>
                <a:gd name="connsiteY4" fmla="*/ 593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0866" y="59303"/>
                  </a:moveTo>
                  <a:cubicBezTo>
                    <a:pt x="128954" y="59303"/>
                    <a:pt x="67994" y="59303"/>
                    <a:pt x="5129" y="59303"/>
                  </a:cubicBezTo>
                  <a:cubicBezTo>
                    <a:pt x="-7254" y="19299"/>
                    <a:pt x="1319" y="-2609"/>
                    <a:pt x="47039" y="249"/>
                  </a:cubicBezTo>
                  <a:cubicBezTo>
                    <a:pt x="81329" y="2153"/>
                    <a:pt x="116571" y="3106"/>
                    <a:pt x="150861" y="2153"/>
                  </a:cubicBezTo>
                  <a:cubicBezTo>
                    <a:pt x="188961" y="249"/>
                    <a:pt x="204201" y="14536"/>
                    <a:pt x="190866" y="593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F3DC01A0-D823-4A12-915F-8D5FEEB6AEE7}"/>
                </a:ext>
              </a:extLst>
            </p:cNvPr>
            <p:cNvSpPr/>
            <p:nvPr/>
          </p:nvSpPr>
          <p:spPr>
            <a:xfrm>
              <a:off x="5575348" y="4646180"/>
              <a:ext cx="190500" cy="47625"/>
            </a:xfrm>
            <a:custGeom>
              <a:avLst/>
              <a:gdLst>
                <a:gd name="connsiteX0" fmla="*/ 192039 w 190500"/>
                <a:gd name="connsiteY0" fmla="*/ 56313 h 47625"/>
                <a:gd name="connsiteX1" fmla="*/ 6302 w 190500"/>
                <a:gd name="connsiteY1" fmla="*/ 56313 h 47625"/>
                <a:gd name="connsiteX2" fmla="*/ 42496 w 190500"/>
                <a:gd name="connsiteY2" fmla="*/ 115 h 47625"/>
                <a:gd name="connsiteX3" fmla="*/ 151082 w 190500"/>
                <a:gd name="connsiteY3" fmla="*/ 115 h 47625"/>
                <a:gd name="connsiteX4" fmla="*/ 192039 w 190500"/>
                <a:gd name="connsiteY4" fmla="*/ 563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47625">
                  <a:moveTo>
                    <a:pt x="192039" y="56313"/>
                  </a:moveTo>
                  <a:cubicBezTo>
                    <a:pt x="130127" y="56313"/>
                    <a:pt x="69167" y="56313"/>
                    <a:pt x="6302" y="56313"/>
                  </a:cubicBezTo>
                  <a:cubicBezTo>
                    <a:pt x="-6081" y="20117"/>
                    <a:pt x="-3223" y="-1790"/>
                    <a:pt x="42496" y="115"/>
                  </a:cubicBezTo>
                  <a:cubicBezTo>
                    <a:pt x="78692" y="2020"/>
                    <a:pt x="114886" y="2020"/>
                    <a:pt x="151082" y="115"/>
                  </a:cubicBezTo>
                  <a:cubicBezTo>
                    <a:pt x="192039" y="-837"/>
                    <a:pt x="200611" y="19165"/>
                    <a:pt x="192039" y="563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0697B1FA-F724-4481-B3BB-A3D792DD82CC}"/>
                </a:ext>
              </a:extLst>
            </p:cNvPr>
            <p:cNvSpPr/>
            <p:nvPr/>
          </p:nvSpPr>
          <p:spPr>
            <a:xfrm>
              <a:off x="6421755" y="4648302"/>
              <a:ext cx="219075" cy="57150"/>
            </a:xfrm>
            <a:custGeom>
              <a:avLst/>
              <a:gdLst>
                <a:gd name="connsiteX0" fmla="*/ 0 w 219075"/>
                <a:gd name="connsiteY0" fmla="*/ 850 h 57150"/>
                <a:gd name="connsiteX1" fmla="*/ 180022 w 219075"/>
                <a:gd name="connsiteY1" fmla="*/ 2755 h 57150"/>
                <a:gd name="connsiteX2" fmla="*/ 221932 w 219075"/>
                <a:gd name="connsiteY2" fmla="*/ 42760 h 57150"/>
                <a:gd name="connsiteX3" fmla="*/ 215265 w 219075"/>
                <a:gd name="connsiteY3" fmla="*/ 57048 h 57150"/>
                <a:gd name="connsiteX4" fmla="*/ 44767 w 219075"/>
                <a:gd name="connsiteY4" fmla="*/ 55143 h 57150"/>
                <a:gd name="connsiteX5" fmla="*/ 0 w 219075"/>
                <a:gd name="connsiteY5" fmla="*/ 8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0" y="850"/>
                  </a:moveTo>
                  <a:cubicBezTo>
                    <a:pt x="70485" y="850"/>
                    <a:pt x="125730" y="-2007"/>
                    <a:pt x="180022" y="2755"/>
                  </a:cubicBezTo>
                  <a:cubicBezTo>
                    <a:pt x="195263" y="3708"/>
                    <a:pt x="207645" y="28473"/>
                    <a:pt x="221932" y="42760"/>
                  </a:cubicBezTo>
                  <a:cubicBezTo>
                    <a:pt x="220027" y="47523"/>
                    <a:pt x="217170" y="52285"/>
                    <a:pt x="215265" y="57048"/>
                  </a:cubicBezTo>
                  <a:cubicBezTo>
                    <a:pt x="158115" y="57048"/>
                    <a:pt x="100965" y="59905"/>
                    <a:pt x="44767" y="55143"/>
                  </a:cubicBezTo>
                  <a:cubicBezTo>
                    <a:pt x="31432" y="54190"/>
                    <a:pt x="20002" y="26568"/>
                    <a:pt x="0" y="8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4D1F4579-7E1C-466F-8305-F7A752772365}"/>
                </a:ext>
              </a:extLst>
            </p:cNvPr>
            <p:cNvSpPr/>
            <p:nvPr/>
          </p:nvSpPr>
          <p:spPr>
            <a:xfrm>
              <a:off x="5998845" y="4648302"/>
              <a:ext cx="209550" cy="57150"/>
            </a:xfrm>
            <a:custGeom>
              <a:avLst/>
              <a:gdLst>
                <a:gd name="connsiteX0" fmla="*/ 201930 w 209550"/>
                <a:gd name="connsiteY0" fmla="*/ 58000 h 57150"/>
                <a:gd name="connsiteX1" fmla="*/ 42863 w 209550"/>
                <a:gd name="connsiteY1" fmla="*/ 56095 h 57150"/>
                <a:gd name="connsiteX2" fmla="*/ 0 w 209550"/>
                <a:gd name="connsiteY2" fmla="*/ 18948 h 57150"/>
                <a:gd name="connsiteX3" fmla="*/ 9525 w 209550"/>
                <a:gd name="connsiteY3" fmla="*/ 850 h 57150"/>
                <a:gd name="connsiteX4" fmla="*/ 180975 w 209550"/>
                <a:gd name="connsiteY4" fmla="*/ 2755 h 57150"/>
                <a:gd name="connsiteX5" fmla="*/ 212408 w 209550"/>
                <a:gd name="connsiteY5" fmla="*/ 45618 h 57150"/>
                <a:gd name="connsiteX6" fmla="*/ 201930 w 209550"/>
                <a:gd name="connsiteY6" fmla="*/ 580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57150">
                  <a:moveTo>
                    <a:pt x="201930" y="58000"/>
                  </a:moveTo>
                  <a:cubicBezTo>
                    <a:pt x="148590" y="58000"/>
                    <a:pt x="95250" y="60858"/>
                    <a:pt x="42863" y="56095"/>
                  </a:cubicBezTo>
                  <a:cubicBezTo>
                    <a:pt x="27623" y="55143"/>
                    <a:pt x="14288" y="32283"/>
                    <a:pt x="0" y="18948"/>
                  </a:cubicBezTo>
                  <a:cubicBezTo>
                    <a:pt x="2858" y="13233"/>
                    <a:pt x="5715" y="6565"/>
                    <a:pt x="9525" y="850"/>
                  </a:cubicBezTo>
                  <a:cubicBezTo>
                    <a:pt x="66675" y="850"/>
                    <a:pt x="123825" y="-2007"/>
                    <a:pt x="180975" y="2755"/>
                  </a:cubicBezTo>
                  <a:cubicBezTo>
                    <a:pt x="192405" y="3708"/>
                    <a:pt x="201930" y="30378"/>
                    <a:pt x="212408" y="45618"/>
                  </a:cubicBezTo>
                  <a:cubicBezTo>
                    <a:pt x="207645" y="49428"/>
                    <a:pt x="204788" y="54190"/>
                    <a:pt x="201930" y="580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631A3A26-3B0E-45CC-A943-513D0214F558}"/>
                </a:ext>
              </a:extLst>
            </p:cNvPr>
            <p:cNvSpPr/>
            <p:nvPr/>
          </p:nvSpPr>
          <p:spPr>
            <a:xfrm>
              <a:off x="5789295" y="4651057"/>
              <a:ext cx="200025" cy="47625"/>
            </a:xfrm>
            <a:custGeom>
              <a:avLst/>
              <a:gdLst>
                <a:gd name="connsiteX0" fmla="*/ 191453 w 200025"/>
                <a:gd name="connsiteY0" fmla="*/ 0 h 47625"/>
                <a:gd name="connsiteX1" fmla="*/ 200025 w 200025"/>
                <a:gd name="connsiteY1" fmla="*/ 52388 h 47625"/>
                <a:gd name="connsiteX2" fmla="*/ 9525 w 200025"/>
                <a:gd name="connsiteY2" fmla="*/ 52388 h 47625"/>
                <a:gd name="connsiteX3" fmla="*/ 0 w 200025"/>
                <a:gd name="connsiteY3" fmla="*/ 0 h 47625"/>
                <a:gd name="connsiteX4" fmla="*/ 191453 w 200025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47625">
                  <a:moveTo>
                    <a:pt x="191453" y="0"/>
                  </a:moveTo>
                  <a:cubicBezTo>
                    <a:pt x="194310" y="19050"/>
                    <a:pt x="197168" y="34290"/>
                    <a:pt x="200025" y="52388"/>
                  </a:cubicBezTo>
                  <a:cubicBezTo>
                    <a:pt x="135255" y="52388"/>
                    <a:pt x="74295" y="52388"/>
                    <a:pt x="9525" y="52388"/>
                  </a:cubicBezTo>
                  <a:cubicBezTo>
                    <a:pt x="6668" y="36195"/>
                    <a:pt x="3810" y="20003"/>
                    <a:pt x="0" y="0"/>
                  </a:cubicBezTo>
                  <a:cubicBezTo>
                    <a:pt x="65723" y="0"/>
                    <a:pt x="128588" y="0"/>
                    <a:pt x="1914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70B9D7B1-91F8-4BB8-B2AE-59EDC7BF2E78}"/>
                </a:ext>
              </a:extLst>
            </p:cNvPr>
            <p:cNvSpPr/>
            <p:nvPr/>
          </p:nvSpPr>
          <p:spPr>
            <a:xfrm>
              <a:off x="6214110" y="4649255"/>
              <a:ext cx="209550" cy="57150"/>
            </a:xfrm>
            <a:custGeom>
              <a:avLst/>
              <a:gdLst>
                <a:gd name="connsiteX0" fmla="*/ 204788 w 209550"/>
                <a:gd name="connsiteY0" fmla="*/ 57048 h 57150"/>
                <a:gd name="connsiteX1" fmla="*/ 39053 w 209550"/>
                <a:gd name="connsiteY1" fmla="*/ 55143 h 57150"/>
                <a:gd name="connsiteX2" fmla="*/ 0 w 209550"/>
                <a:gd name="connsiteY2" fmla="*/ 15138 h 57150"/>
                <a:gd name="connsiteX3" fmla="*/ 8572 w 209550"/>
                <a:gd name="connsiteY3" fmla="*/ 850 h 57150"/>
                <a:gd name="connsiteX4" fmla="*/ 176213 w 209550"/>
                <a:gd name="connsiteY4" fmla="*/ 2755 h 57150"/>
                <a:gd name="connsiteX5" fmla="*/ 213360 w 209550"/>
                <a:gd name="connsiteY5" fmla="*/ 45618 h 57150"/>
                <a:gd name="connsiteX6" fmla="*/ 204788 w 209550"/>
                <a:gd name="connsiteY6" fmla="*/ 5704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57150">
                  <a:moveTo>
                    <a:pt x="204788" y="57048"/>
                  </a:moveTo>
                  <a:cubicBezTo>
                    <a:pt x="149543" y="57048"/>
                    <a:pt x="94297" y="59905"/>
                    <a:pt x="39053" y="55143"/>
                  </a:cubicBezTo>
                  <a:cubicBezTo>
                    <a:pt x="24765" y="54190"/>
                    <a:pt x="12383" y="29425"/>
                    <a:pt x="0" y="15138"/>
                  </a:cubicBezTo>
                  <a:cubicBezTo>
                    <a:pt x="2858" y="10375"/>
                    <a:pt x="5715" y="5613"/>
                    <a:pt x="8572" y="850"/>
                  </a:cubicBezTo>
                  <a:cubicBezTo>
                    <a:pt x="64770" y="850"/>
                    <a:pt x="120968" y="-2007"/>
                    <a:pt x="176213" y="2755"/>
                  </a:cubicBezTo>
                  <a:cubicBezTo>
                    <a:pt x="189547" y="3708"/>
                    <a:pt x="200978" y="30378"/>
                    <a:pt x="213360" y="45618"/>
                  </a:cubicBezTo>
                  <a:cubicBezTo>
                    <a:pt x="209550" y="49428"/>
                    <a:pt x="206693" y="53238"/>
                    <a:pt x="204788" y="570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31C4F4D8-0FF5-468F-BF61-A5E50812252A}"/>
                </a:ext>
              </a:extLst>
            </p:cNvPr>
            <p:cNvSpPr/>
            <p:nvPr/>
          </p:nvSpPr>
          <p:spPr>
            <a:xfrm>
              <a:off x="7072313" y="4649813"/>
              <a:ext cx="228600" cy="57150"/>
            </a:xfrm>
            <a:custGeom>
              <a:avLst/>
              <a:gdLst>
                <a:gd name="connsiteX0" fmla="*/ 230505 w 228600"/>
                <a:gd name="connsiteY0" fmla="*/ 57442 h 57150"/>
                <a:gd name="connsiteX1" fmla="*/ 49530 w 228600"/>
                <a:gd name="connsiteY1" fmla="*/ 55537 h 57150"/>
                <a:gd name="connsiteX2" fmla="*/ 0 w 228600"/>
                <a:gd name="connsiteY2" fmla="*/ 15532 h 57150"/>
                <a:gd name="connsiteX3" fmla="*/ 6668 w 228600"/>
                <a:gd name="connsiteY3" fmla="*/ 1244 h 57150"/>
                <a:gd name="connsiteX4" fmla="*/ 174307 w 228600"/>
                <a:gd name="connsiteY4" fmla="*/ 3149 h 57150"/>
                <a:gd name="connsiteX5" fmla="*/ 230505 w 228600"/>
                <a:gd name="connsiteY5" fmla="*/ 574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57150">
                  <a:moveTo>
                    <a:pt x="230505" y="57442"/>
                  </a:moveTo>
                  <a:cubicBezTo>
                    <a:pt x="159068" y="57442"/>
                    <a:pt x="103822" y="61252"/>
                    <a:pt x="49530" y="55537"/>
                  </a:cubicBezTo>
                  <a:cubicBezTo>
                    <a:pt x="32385" y="53632"/>
                    <a:pt x="16193" y="28867"/>
                    <a:pt x="0" y="15532"/>
                  </a:cubicBezTo>
                  <a:cubicBezTo>
                    <a:pt x="1905" y="10769"/>
                    <a:pt x="3810" y="6007"/>
                    <a:pt x="6668" y="1244"/>
                  </a:cubicBezTo>
                  <a:cubicBezTo>
                    <a:pt x="62865" y="1244"/>
                    <a:pt x="119063" y="-2566"/>
                    <a:pt x="174307" y="3149"/>
                  </a:cubicBezTo>
                  <a:cubicBezTo>
                    <a:pt x="190500" y="5054"/>
                    <a:pt x="204788" y="31724"/>
                    <a:pt x="230505" y="574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A5EC21B7-0331-49B0-AE4D-28581DE796AF}"/>
                </a:ext>
              </a:extLst>
            </p:cNvPr>
            <p:cNvSpPr/>
            <p:nvPr/>
          </p:nvSpPr>
          <p:spPr>
            <a:xfrm>
              <a:off x="4471035" y="4581525"/>
              <a:ext cx="171450" cy="38100"/>
            </a:xfrm>
            <a:custGeom>
              <a:avLst/>
              <a:gdLst>
                <a:gd name="connsiteX0" fmla="*/ 0 w 171450"/>
                <a:gd name="connsiteY0" fmla="*/ 32385 h 38100"/>
                <a:gd name="connsiteX1" fmla="*/ 180023 w 171450"/>
                <a:gd name="connsiteY1" fmla="*/ 0 h 38100"/>
                <a:gd name="connsiteX2" fmla="*/ 0 w 171450"/>
                <a:gd name="connsiteY2" fmla="*/ 323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8100">
                  <a:moveTo>
                    <a:pt x="0" y="32385"/>
                  </a:moveTo>
                  <a:cubicBezTo>
                    <a:pt x="51435" y="-22860"/>
                    <a:pt x="119063" y="16193"/>
                    <a:pt x="180023" y="0"/>
                  </a:cubicBezTo>
                  <a:cubicBezTo>
                    <a:pt x="173355" y="49530"/>
                    <a:pt x="119063" y="59055"/>
                    <a:pt x="0" y="323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9F0C85CD-2278-4D71-B152-C7883E6B54E0}"/>
                </a:ext>
              </a:extLst>
            </p:cNvPr>
            <p:cNvSpPr/>
            <p:nvPr/>
          </p:nvSpPr>
          <p:spPr>
            <a:xfrm>
              <a:off x="5070157" y="4583760"/>
              <a:ext cx="180975" cy="38100"/>
            </a:xfrm>
            <a:custGeom>
              <a:avLst/>
              <a:gdLst>
                <a:gd name="connsiteX0" fmla="*/ 187643 w 180975"/>
                <a:gd name="connsiteY0" fmla="*/ 14909 h 38100"/>
                <a:gd name="connsiteX1" fmla="*/ 158115 w 180975"/>
                <a:gd name="connsiteY1" fmla="*/ 41580 h 38100"/>
                <a:gd name="connsiteX2" fmla="*/ 7620 w 180975"/>
                <a:gd name="connsiteY2" fmla="*/ 42532 h 38100"/>
                <a:gd name="connsiteX3" fmla="*/ 0 w 180975"/>
                <a:gd name="connsiteY3" fmla="*/ 26340 h 38100"/>
                <a:gd name="connsiteX4" fmla="*/ 34290 w 180975"/>
                <a:gd name="connsiteY4" fmla="*/ 1575 h 38100"/>
                <a:gd name="connsiteX5" fmla="*/ 176213 w 180975"/>
                <a:gd name="connsiteY5" fmla="*/ 622 h 38100"/>
                <a:gd name="connsiteX6" fmla="*/ 187643 w 180975"/>
                <a:gd name="connsiteY6" fmla="*/ 14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8100">
                  <a:moveTo>
                    <a:pt x="187643" y="14909"/>
                  </a:moveTo>
                  <a:cubicBezTo>
                    <a:pt x="178118" y="24434"/>
                    <a:pt x="168593" y="40627"/>
                    <a:pt x="158115" y="41580"/>
                  </a:cubicBezTo>
                  <a:cubicBezTo>
                    <a:pt x="107633" y="44437"/>
                    <a:pt x="58103" y="42532"/>
                    <a:pt x="7620" y="42532"/>
                  </a:cubicBezTo>
                  <a:cubicBezTo>
                    <a:pt x="4763" y="36817"/>
                    <a:pt x="1905" y="32055"/>
                    <a:pt x="0" y="26340"/>
                  </a:cubicBezTo>
                  <a:cubicBezTo>
                    <a:pt x="11430" y="17767"/>
                    <a:pt x="21908" y="1575"/>
                    <a:pt x="34290" y="1575"/>
                  </a:cubicBezTo>
                  <a:cubicBezTo>
                    <a:pt x="80963" y="-1283"/>
                    <a:pt x="128588" y="622"/>
                    <a:pt x="176213" y="622"/>
                  </a:cubicBezTo>
                  <a:cubicBezTo>
                    <a:pt x="180023" y="5384"/>
                    <a:pt x="183833" y="10147"/>
                    <a:pt x="187643" y="149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06D6F7A1-061F-4078-B0BA-AB288D999E13}"/>
                </a:ext>
              </a:extLst>
            </p:cNvPr>
            <p:cNvSpPr/>
            <p:nvPr/>
          </p:nvSpPr>
          <p:spPr>
            <a:xfrm>
              <a:off x="4671060" y="4580985"/>
              <a:ext cx="190500" cy="38100"/>
            </a:xfrm>
            <a:custGeom>
              <a:avLst/>
              <a:gdLst>
                <a:gd name="connsiteX0" fmla="*/ 0 w 190500"/>
                <a:gd name="connsiteY0" fmla="*/ 45307 h 38100"/>
                <a:gd name="connsiteX1" fmla="*/ 192405 w 190500"/>
                <a:gd name="connsiteY1" fmla="*/ 8160 h 38100"/>
                <a:gd name="connsiteX2" fmla="*/ 154305 w 190500"/>
                <a:gd name="connsiteY2" fmla="*/ 43402 h 38100"/>
                <a:gd name="connsiteX3" fmla="*/ 0 w 190500"/>
                <a:gd name="connsiteY3" fmla="*/ 4530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38100">
                  <a:moveTo>
                    <a:pt x="0" y="45307"/>
                  </a:moveTo>
                  <a:cubicBezTo>
                    <a:pt x="14288" y="-2318"/>
                    <a:pt x="50483" y="-8033"/>
                    <a:pt x="192405" y="8160"/>
                  </a:cubicBezTo>
                  <a:cubicBezTo>
                    <a:pt x="175260" y="24352"/>
                    <a:pt x="165735" y="42450"/>
                    <a:pt x="154305" y="43402"/>
                  </a:cubicBezTo>
                  <a:cubicBezTo>
                    <a:pt x="104775" y="47212"/>
                    <a:pt x="55245" y="45307"/>
                    <a:pt x="0" y="453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B56123C4-F621-4060-AEEE-8231A4832914}"/>
                </a:ext>
              </a:extLst>
            </p:cNvPr>
            <p:cNvSpPr/>
            <p:nvPr/>
          </p:nvSpPr>
          <p:spPr>
            <a:xfrm>
              <a:off x="4269105" y="4579460"/>
              <a:ext cx="180975" cy="47625"/>
            </a:xfrm>
            <a:custGeom>
              <a:avLst/>
              <a:gdLst>
                <a:gd name="connsiteX0" fmla="*/ 180975 w 180975"/>
                <a:gd name="connsiteY0" fmla="*/ 8732 h 47625"/>
                <a:gd name="connsiteX1" fmla="*/ 0 w 180975"/>
                <a:gd name="connsiteY1" fmla="*/ 42070 h 47625"/>
                <a:gd name="connsiteX2" fmla="*/ 180975 w 180975"/>
                <a:gd name="connsiteY2" fmla="*/ 873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47625">
                  <a:moveTo>
                    <a:pt x="180975" y="8732"/>
                  </a:moveTo>
                  <a:cubicBezTo>
                    <a:pt x="171450" y="50642"/>
                    <a:pt x="108585" y="62072"/>
                    <a:pt x="0" y="42070"/>
                  </a:cubicBezTo>
                  <a:cubicBezTo>
                    <a:pt x="11430" y="159"/>
                    <a:pt x="62865" y="-9366"/>
                    <a:pt x="180975" y="87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2B0EBA3D-E46A-4818-9862-84EF0785823F}"/>
                </a:ext>
              </a:extLst>
            </p:cNvPr>
            <p:cNvSpPr/>
            <p:nvPr/>
          </p:nvSpPr>
          <p:spPr>
            <a:xfrm>
              <a:off x="4873942" y="4582499"/>
              <a:ext cx="180975" cy="38100"/>
            </a:xfrm>
            <a:custGeom>
              <a:avLst/>
              <a:gdLst>
                <a:gd name="connsiteX0" fmla="*/ 0 w 180975"/>
                <a:gd name="connsiteY0" fmla="*/ 44746 h 38100"/>
                <a:gd name="connsiteX1" fmla="*/ 188595 w 180975"/>
                <a:gd name="connsiteY1" fmla="*/ 4741 h 38100"/>
                <a:gd name="connsiteX2" fmla="*/ 151448 w 180975"/>
                <a:gd name="connsiteY2" fmla="*/ 42841 h 38100"/>
                <a:gd name="connsiteX3" fmla="*/ 0 w 180975"/>
                <a:gd name="connsiteY3" fmla="*/ 447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38100">
                  <a:moveTo>
                    <a:pt x="0" y="44746"/>
                  </a:moveTo>
                  <a:cubicBezTo>
                    <a:pt x="10478" y="-3831"/>
                    <a:pt x="14288" y="-4784"/>
                    <a:pt x="188595" y="4741"/>
                  </a:cubicBezTo>
                  <a:cubicBezTo>
                    <a:pt x="171450" y="22838"/>
                    <a:pt x="161925" y="41888"/>
                    <a:pt x="151448" y="42841"/>
                  </a:cubicBezTo>
                  <a:cubicBezTo>
                    <a:pt x="102870" y="45698"/>
                    <a:pt x="53340" y="44746"/>
                    <a:pt x="0" y="4474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976B9A97-4D3F-46DF-A1D5-6138C524A255}"/>
                </a:ext>
              </a:extLst>
            </p:cNvPr>
            <p:cNvSpPr/>
            <p:nvPr/>
          </p:nvSpPr>
          <p:spPr>
            <a:xfrm>
              <a:off x="4066222" y="4578975"/>
              <a:ext cx="180975" cy="47625"/>
            </a:xfrm>
            <a:custGeom>
              <a:avLst/>
              <a:gdLst>
                <a:gd name="connsiteX0" fmla="*/ 182880 w 180975"/>
                <a:gd name="connsiteY0" fmla="*/ 9218 h 47625"/>
                <a:gd name="connsiteX1" fmla="*/ 0 w 180975"/>
                <a:gd name="connsiteY1" fmla="*/ 40650 h 47625"/>
                <a:gd name="connsiteX2" fmla="*/ 182880 w 180975"/>
                <a:gd name="connsiteY2" fmla="*/ 921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47625">
                  <a:moveTo>
                    <a:pt x="182880" y="9218"/>
                  </a:moveTo>
                  <a:cubicBezTo>
                    <a:pt x="169545" y="50175"/>
                    <a:pt x="94298" y="62558"/>
                    <a:pt x="0" y="40650"/>
                  </a:cubicBezTo>
                  <a:cubicBezTo>
                    <a:pt x="14288" y="645"/>
                    <a:pt x="73343" y="-9832"/>
                    <a:pt x="182880" y="9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0A714402-5182-4EF6-8D85-7D3E2CF93DB9}"/>
                </a:ext>
              </a:extLst>
            </p:cNvPr>
            <p:cNvSpPr/>
            <p:nvPr/>
          </p:nvSpPr>
          <p:spPr>
            <a:xfrm>
              <a:off x="5873115" y="4584621"/>
              <a:ext cx="180975" cy="38100"/>
            </a:xfrm>
            <a:custGeom>
              <a:avLst/>
              <a:gdLst>
                <a:gd name="connsiteX0" fmla="*/ 173355 w 180975"/>
                <a:gd name="connsiteY0" fmla="*/ 43577 h 38100"/>
                <a:gd name="connsiteX1" fmla="*/ 27622 w 180975"/>
                <a:gd name="connsiteY1" fmla="*/ 42624 h 38100"/>
                <a:gd name="connsiteX2" fmla="*/ 0 w 180975"/>
                <a:gd name="connsiteY2" fmla="*/ 18812 h 38100"/>
                <a:gd name="connsiteX3" fmla="*/ 27622 w 180975"/>
                <a:gd name="connsiteY3" fmla="*/ 1667 h 38100"/>
                <a:gd name="connsiteX4" fmla="*/ 146685 w 180975"/>
                <a:gd name="connsiteY4" fmla="*/ 2619 h 38100"/>
                <a:gd name="connsiteX5" fmla="*/ 181928 w 180975"/>
                <a:gd name="connsiteY5" fmla="*/ 28337 h 38100"/>
                <a:gd name="connsiteX6" fmla="*/ 173355 w 180975"/>
                <a:gd name="connsiteY6" fmla="*/ 435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8100">
                  <a:moveTo>
                    <a:pt x="173355" y="43577"/>
                  </a:moveTo>
                  <a:cubicBezTo>
                    <a:pt x="124778" y="43577"/>
                    <a:pt x="76200" y="44529"/>
                    <a:pt x="27622" y="42624"/>
                  </a:cubicBezTo>
                  <a:cubicBezTo>
                    <a:pt x="18097" y="42624"/>
                    <a:pt x="9525" y="27384"/>
                    <a:pt x="0" y="18812"/>
                  </a:cubicBezTo>
                  <a:cubicBezTo>
                    <a:pt x="9525" y="13097"/>
                    <a:pt x="18097" y="2619"/>
                    <a:pt x="27622" y="1667"/>
                  </a:cubicBezTo>
                  <a:cubicBezTo>
                    <a:pt x="66675" y="-238"/>
                    <a:pt x="106680" y="-1191"/>
                    <a:pt x="146685" y="2619"/>
                  </a:cubicBezTo>
                  <a:cubicBezTo>
                    <a:pt x="159067" y="3572"/>
                    <a:pt x="169545" y="19764"/>
                    <a:pt x="181928" y="28337"/>
                  </a:cubicBezTo>
                  <a:cubicBezTo>
                    <a:pt x="178117" y="34052"/>
                    <a:pt x="176213" y="38814"/>
                    <a:pt x="173355" y="435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8968FD23-E19F-4EA1-9444-FEEA4685AB32}"/>
                </a:ext>
              </a:extLst>
            </p:cNvPr>
            <p:cNvSpPr/>
            <p:nvPr/>
          </p:nvSpPr>
          <p:spPr>
            <a:xfrm>
              <a:off x="5275846" y="4586140"/>
              <a:ext cx="171450" cy="38100"/>
            </a:xfrm>
            <a:custGeom>
              <a:avLst/>
              <a:gdLst>
                <a:gd name="connsiteX0" fmla="*/ 85777 w 171450"/>
                <a:gd name="connsiteY0" fmla="*/ 41105 h 38100"/>
                <a:gd name="connsiteX1" fmla="*/ 19102 w 171450"/>
                <a:gd name="connsiteY1" fmla="*/ 40152 h 38100"/>
                <a:gd name="connsiteX2" fmla="*/ 52 w 171450"/>
                <a:gd name="connsiteY2" fmla="*/ 21102 h 38100"/>
                <a:gd name="connsiteX3" fmla="*/ 19102 w 171450"/>
                <a:gd name="connsiteY3" fmla="*/ 1100 h 38100"/>
                <a:gd name="connsiteX4" fmla="*/ 157214 w 171450"/>
                <a:gd name="connsiteY4" fmla="*/ 1100 h 38100"/>
                <a:gd name="connsiteX5" fmla="*/ 173407 w 171450"/>
                <a:gd name="connsiteY5" fmla="*/ 18245 h 38100"/>
                <a:gd name="connsiteX6" fmla="*/ 157214 w 171450"/>
                <a:gd name="connsiteY6" fmla="*/ 40152 h 38100"/>
                <a:gd name="connsiteX7" fmla="*/ 85777 w 171450"/>
                <a:gd name="connsiteY7" fmla="*/ 411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38100">
                  <a:moveTo>
                    <a:pt x="85777" y="41105"/>
                  </a:moveTo>
                  <a:cubicBezTo>
                    <a:pt x="63870" y="41105"/>
                    <a:pt x="41010" y="43010"/>
                    <a:pt x="19102" y="40152"/>
                  </a:cubicBezTo>
                  <a:cubicBezTo>
                    <a:pt x="11482" y="39200"/>
                    <a:pt x="-901" y="26817"/>
                    <a:pt x="52" y="21102"/>
                  </a:cubicBezTo>
                  <a:cubicBezTo>
                    <a:pt x="1004" y="13482"/>
                    <a:pt x="12435" y="1100"/>
                    <a:pt x="19102" y="1100"/>
                  </a:cubicBezTo>
                  <a:cubicBezTo>
                    <a:pt x="64822" y="-805"/>
                    <a:pt x="111495" y="147"/>
                    <a:pt x="157214" y="1100"/>
                  </a:cubicBezTo>
                  <a:cubicBezTo>
                    <a:pt x="162929" y="1100"/>
                    <a:pt x="174360" y="13482"/>
                    <a:pt x="173407" y="18245"/>
                  </a:cubicBezTo>
                  <a:cubicBezTo>
                    <a:pt x="171502" y="26817"/>
                    <a:pt x="163882" y="40152"/>
                    <a:pt x="157214" y="40152"/>
                  </a:cubicBezTo>
                  <a:cubicBezTo>
                    <a:pt x="133402" y="43010"/>
                    <a:pt x="109589" y="41105"/>
                    <a:pt x="85777" y="4110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E1AC2E3A-46C0-43D1-B90A-87D4F11E9FEA}"/>
                </a:ext>
              </a:extLst>
            </p:cNvPr>
            <p:cNvSpPr/>
            <p:nvPr/>
          </p:nvSpPr>
          <p:spPr>
            <a:xfrm>
              <a:off x="5474018" y="4584306"/>
              <a:ext cx="171450" cy="38100"/>
            </a:xfrm>
            <a:custGeom>
              <a:avLst/>
              <a:gdLst>
                <a:gd name="connsiteX0" fmla="*/ 90488 w 171450"/>
                <a:gd name="connsiteY0" fmla="*/ 1029 h 38100"/>
                <a:gd name="connsiteX1" fmla="*/ 151447 w 171450"/>
                <a:gd name="connsiteY1" fmla="*/ 1981 h 38100"/>
                <a:gd name="connsiteX2" fmla="*/ 177165 w 171450"/>
                <a:gd name="connsiteY2" fmla="*/ 21984 h 38100"/>
                <a:gd name="connsiteX3" fmla="*/ 153352 w 171450"/>
                <a:gd name="connsiteY3" fmla="*/ 42939 h 38100"/>
                <a:gd name="connsiteX4" fmla="*/ 25717 w 171450"/>
                <a:gd name="connsiteY4" fmla="*/ 42939 h 38100"/>
                <a:gd name="connsiteX5" fmla="*/ 0 w 171450"/>
                <a:gd name="connsiteY5" fmla="*/ 22936 h 38100"/>
                <a:gd name="connsiteX6" fmla="*/ 28575 w 171450"/>
                <a:gd name="connsiteY6" fmla="*/ 1981 h 38100"/>
                <a:gd name="connsiteX7" fmla="*/ 90488 w 171450"/>
                <a:gd name="connsiteY7" fmla="*/ 1029 h 38100"/>
                <a:gd name="connsiteX8" fmla="*/ 90488 w 171450"/>
                <a:gd name="connsiteY8" fmla="*/ 10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38100">
                  <a:moveTo>
                    <a:pt x="90488" y="1029"/>
                  </a:moveTo>
                  <a:cubicBezTo>
                    <a:pt x="110490" y="1029"/>
                    <a:pt x="131445" y="-876"/>
                    <a:pt x="151447" y="1981"/>
                  </a:cubicBezTo>
                  <a:cubicBezTo>
                    <a:pt x="160972" y="2934"/>
                    <a:pt x="168592" y="15316"/>
                    <a:pt x="177165" y="21984"/>
                  </a:cubicBezTo>
                  <a:cubicBezTo>
                    <a:pt x="169545" y="29604"/>
                    <a:pt x="161925" y="42939"/>
                    <a:pt x="153352" y="42939"/>
                  </a:cubicBezTo>
                  <a:cubicBezTo>
                    <a:pt x="111442" y="44844"/>
                    <a:pt x="68580" y="44844"/>
                    <a:pt x="25717" y="42939"/>
                  </a:cubicBezTo>
                  <a:cubicBezTo>
                    <a:pt x="17145" y="42939"/>
                    <a:pt x="8572" y="29604"/>
                    <a:pt x="0" y="22936"/>
                  </a:cubicBezTo>
                  <a:cubicBezTo>
                    <a:pt x="9525" y="15316"/>
                    <a:pt x="18097" y="3886"/>
                    <a:pt x="28575" y="1981"/>
                  </a:cubicBezTo>
                  <a:cubicBezTo>
                    <a:pt x="49530" y="-1829"/>
                    <a:pt x="69532" y="1029"/>
                    <a:pt x="90488" y="1029"/>
                  </a:cubicBezTo>
                  <a:cubicBezTo>
                    <a:pt x="90488" y="1029"/>
                    <a:pt x="90488" y="1029"/>
                    <a:pt x="90488" y="10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BA90CBB3-89CF-49CF-ADE1-0B5751BD5AD3}"/>
                </a:ext>
              </a:extLst>
            </p:cNvPr>
            <p:cNvSpPr/>
            <p:nvPr/>
          </p:nvSpPr>
          <p:spPr>
            <a:xfrm>
              <a:off x="6271260" y="4582301"/>
              <a:ext cx="171450" cy="47625"/>
            </a:xfrm>
            <a:custGeom>
              <a:avLst/>
              <a:gdLst>
                <a:gd name="connsiteX0" fmla="*/ 174308 w 171450"/>
                <a:gd name="connsiteY0" fmla="*/ 41134 h 47625"/>
                <a:gd name="connsiteX1" fmla="*/ 0 w 171450"/>
                <a:gd name="connsiteY1" fmla="*/ 11607 h 47625"/>
                <a:gd name="connsiteX2" fmla="*/ 174308 w 171450"/>
                <a:gd name="connsiteY2" fmla="*/ 411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174308" y="41134"/>
                  </a:moveTo>
                  <a:cubicBezTo>
                    <a:pt x="74295" y="61137"/>
                    <a:pt x="8572" y="49707"/>
                    <a:pt x="0" y="11607"/>
                  </a:cubicBezTo>
                  <a:cubicBezTo>
                    <a:pt x="84772" y="-12206"/>
                    <a:pt x="163830" y="2082"/>
                    <a:pt x="174308" y="4113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E1FDA815-F5E7-453C-BCD0-E24C815A44C4}"/>
                </a:ext>
              </a:extLst>
            </p:cNvPr>
            <p:cNvSpPr/>
            <p:nvPr/>
          </p:nvSpPr>
          <p:spPr>
            <a:xfrm>
              <a:off x="6074093" y="4582117"/>
              <a:ext cx="171450" cy="47625"/>
            </a:xfrm>
            <a:custGeom>
              <a:avLst/>
              <a:gdLst>
                <a:gd name="connsiteX0" fmla="*/ 0 w 171450"/>
                <a:gd name="connsiteY0" fmla="*/ 7981 h 47625"/>
                <a:gd name="connsiteX1" fmla="*/ 172402 w 171450"/>
                <a:gd name="connsiteY1" fmla="*/ 38461 h 47625"/>
                <a:gd name="connsiteX2" fmla="*/ 0 w 171450"/>
                <a:gd name="connsiteY2" fmla="*/ 798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0" y="7981"/>
                  </a:moveTo>
                  <a:cubicBezTo>
                    <a:pt x="118110" y="-8212"/>
                    <a:pt x="161925" y="-592"/>
                    <a:pt x="172402" y="38461"/>
                  </a:cubicBezTo>
                  <a:cubicBezTo>
                    <a:pt x="91440" y="63226"/>
                    <a:pt x="5715" y="49891"/>
                    <a:pt x="0" y="798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6EC2BAF2-9E4E-45C8-869E-FB1BF540B210}"/>
                </a:ext>
              </a:extLst>
            </p:cNvPr>
            <p:cNvSpPr/>
            <p:nvPr/>
          </p:nvSpPr>
          <p:spPr>
            <a:xfrm>
              <a:off x="5674043" y="4584621"/>
              <a:ext cx="171450" cy="38100"/>
            </a:xfrm>
            <a:custGeom>
              <a:avLst/>
              <a:gdLst>
                <a:gd name="connsiteX0" fmla="*/ 171450 w 171450"/>
                <a:gd name="connsiteY0" fmla="*/ 43577 h 38100"/>
                <a:gd name="connsiteX1" fmla="*/ 24765 w 171450"/>
                <a:gd name="connsiteY1" fmla="*/ 42624 h 38100"/>
                <a:gd name="connsiteX2" fmla="*/ 0 w 171450"/>
                <a:gd name="connsiteY2" fmla="*/ 21669 h 38100"/>
                <a:gd name="connsiteX3" fmla="*/ 24765 w 171450"/>
                <a:gd name="connsiteY3" fmla="*/ 1667 h 38100"/>
                <a:gd name="connsiteX4" fmla="*/ 148590 w 171450"/>
                <a:gd name="connsiteY4" fmla="*/ 2619 h 38100"/>
                <a:gd name="connsiteX5" fmla="*/ 180022 w 171450"/>
                <a:gd name="connsiteY5" fmla="*/ 30242 h 38100"/>
                <a:gd name="connsiteX6" fmla="*/ 171450 w 171450"/>
                <a:gd name="connsiteY6" fmla="*/ 435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38100">
                  <a:moveTo>
                    <a:pt x="171450" y="43577"/>
                  </a:moveTo>
                  <a:cubicBezTo>
                    <a:pt x="122872" y="43577"/>
                    <a:pt x="73342" y="44529"/>
                    <a:pt x="24765" y="42624"/>
                  </a:cubicBezTo>
                  <a:cubicBezTo>
                    <a:pt x="16192" y="42624"/>
                    <a:pt x="7620" y="29289"/>
                    <a:pt x="0" y="21669"/>
                  </a:cubicBezTo>
                  <a:cubicBezTo>
                    <a:pt x="8572" y="15002"/>
                    <a:pt x="16192" y="2619"/>
                    <a:pt x="24765" y="1667"/>
                  </a:cubicBezTo>
                  <a:cubicBezTo>
                    <a:pt x="65722" y="-238"/>
                    <a:pt x="107632" y="-1191"/>
                    <a:pt x="148590" y="2619"/>
                  </a:cubicBezTo>
                  <a:cubicBezTo>
                    <a:pt x="160020" y="3572"/>
                    <a:pt x="169545" y="20717"/>
                    <a:pt x="180022" y="30242"/>
                  </a:cubicBezTo>
                  <a:cubicBezTo>
                    <a:pt x="177165" y="34052"/>
                    <a:pt x="174307" y="38814"/>
                    <a:pt x="171450" y="435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47CC1825-C946-48C3-AC4A-7274B1133743}"/>
                </a:ext>
              </a:extLst>
            </p:cNvPr>
            <p:cNvSpPr/>
            <p:nvPr/>
          </p:nvSpPr>
          <p:spPr>
            <a:xfrm>
              <a:off x="6465570" y="4583672"/>
              <a:ext cx="171450" cy="47625"/>
            </a:xfrm>
            <a:custGeom>
              <a:avLst/>
              <a:gdLst>
                <a:gd name="connsiteX0" fmla="*/ 0 w 171450"/>
                <a:gd name="connsiteY0" fmla="*/ 9283 h 47625"/>
                <a:gd name="connsiteX1" fmla="*/ 179070 w 171450"/>
                <a:gd name="connsiteY1" fmla="*/ 38810 h 47625"/>
                <a:gd name="connsiteX2" fmla="*/ 0 w 171450"/>
                <a:gd name="connsiteY2" fmla="*/ 928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0" y="9283"/>
                  </a:moveTo>
                  <a:cubicBezTo>
                    <a:pt x="104775" y="-9767"/>
                    <a:pt x="163830" y="710"/>
                    <a:pt x="179070" y="38810"/>
                  </a:cubicBezTo>
                  <a:cubicBezTo>
                    <a:pt x="92393" y="60718"/>
                    <a:pt x="14288" y="48335"/>
                    <a:pt x="0" y="92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98403EC1-6E38-4FB2-AC55-EBB620CD3B7A}"/>
                </a:ext>
              </a:extLst>
            </p:cNvPr>
            <p:cNvSpPr/>
            <p:nvPr/>
          </p:nvSpPr>
          <p:spPr>
            <a:xfrm>
              <a:off x="6649403" y="4584510"/>
              <a:ext cx="190500" cy="47625"/>
            </a:xfrm>
            <a:custGeom>
              <a:avLst/>
              <a:gdLst>
                <a:gd name="connsiteX0" fmla="*/ 195263 w 190500"/>
                <a:gd name="connsiteY0" fmla="*/ 49403 h 47625"/>
                <a:gd name="connsiteX1" fmla="*/ 0 w 190500"/>
                <a:gd name="connsiteY1" fmla="*/ 14160 h 47625"/>
                <a:gd name="connsiteX2" fmla="*/ 195263 w 190500"/>
                <a:gd name="connsiteY2" fmla="*/ 494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47625">
                  <a:moveTo>
                    <a:pt x="195263" y="49403"/>
                  </a:moveTo>
                  <a:cubicBezTo>
                    <a:pt x="129540" y="32258"/>
                    <a:pt x="62865" y="69405"/>
                    <a:pt x="0" y="14160"/>
                  </a:cubicBezTo>
                  <a:cubicBezTo>
                    <a:pt x="95250" y="-13462"/>
                    <a:pt x="176213" y="-127"/>
                    <a:pt x="195263" y="494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A57B1B89-8C2B-4E7A-8B4A-79F982D54BC3}"/>
                </a:ext>
              </a:extLst>
            </p:cNvPr>
            <p:cNvSpPr/>
            <p:nvPr/>
          </p:nvSpPr>
          <p:spPr>
            <a:xfrm>
              <a:off x="3852863" y="4579620"/>
              <a:ext cx="190500" cy="47625"/>
            </a:xfrm>
            <a:custGeom>
              <a:avLst/>
              <a:gdLst>
                <a:gd name="connsiteX0" fmla="*/ 0 w 190500"/>
                <a:gd name="connsiteY0" fmla="*/ 35243 h 47625"/>
                <a:gd name="connsiteX1" fmla="*/ 195263 w 190500"/>
                <a:gd name="connsiteY1" fmla="*/ 0 h 47625"/>
                <a:gd name="connsiteX2" fmla="*/ 0 w 190500"/>
                <a:gd name="connsiteY2" fmla="*/ 35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47625">
                  <a:moveTo>
                    <a:pt x="0" y="35243"/>
                  </a:moveTo>
                  <a:cubicBezTo>
                    <a:pt x="61913" y="-24765"/>
                    <a:pt x="132397" y="19050"/>
                    <a:pt x="195263" y="0"/>
                  </a:cubicBezTo>
                  <a:cubicBezTo>
                    <a:pt x="182880" y="49530"/>
                    <a:pt x="109538" y="61913"/>
                    <a:pt x="0" y="352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32132A1E-F8FC-4170-B19D-C5165A958E48}"/>
                </a:ext>
              </a:extLst>
            </p:cNvPr>
            <p:cNvSpPr/>
            <p:nvPr/>
          </p:nvSpPr>
          <p:spPr>
            <a:xfrm>
              <a:off x="6845618" y="4585650"/>
              <a:ext cx="190500" cy="38100"/>
            </a:xfrm>
            <a:custGeom>
              <a:avLst/>
              <a:gdLst>
                <a:gd name="connsiteX0" fmla="*/ 0 w 190500"/>
                <a:gd name="connsiteY0" fmla="*/ 12067 h 38100"/>
                <a:gd name="connsiteX1" fmla="*/ 195263 w 190500"/>
                <a:gd name="connsiteY1" fmla="*/ 46357 h 38100"/>
                <a:gd name="connsiteX2" fmla="*/ 0 w 190500"/>
                <a:gd name="connsiteY2" fmla="*/ 1206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38100">
                  <a:moveTo>
                    <a:pt x="0" y="12067"/>
                  </a:moveTo>
                  <a:cubicBezTo>
                    <a:pt x="100965" y="-12698"/>
                    <a:pt x="177165" y="1590"/>
                    <a:pt x="195263" y="46357"/>
                  </a:cubicBezTo>
                  <a:cubicBezTo>
                    <a:pt x="132397" y="32069"/>
                    <a:pt x="65722" y="68265"/>
                    <a:pt x="0" y="120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CA4C4324-FC2A-40D5-BC7B-2AF529617AE9}"/>
                </a:ext>
              </a:extLst>
            </p:cNvPr>
            <p:cNvSpPr/>
            <p:nvPr/>
          </p:nvSpPr>
          <p:spPr>
            <a:xfrm>
              <a:off x="7051357" y="4586994"/>
              <a:ext cx="190500" cy="38100"/>
            </a:xfrm>
            <a:custGeom>
              <a:avLst/>
              <a:gdLst>
                <a:gd name="connsiteX0" fmla="*/ 0 w 190500"/>
                <a:gd name="connsiteY0" fmla="*/ 1198 h 38100"/>
                <a:gd name="connsiteX1" fmla="*/ 192405 w 190500"/>
                <a:gd name="connsiteY1" fmla="*/ 31678 h 38100"/>
                <a:gd name="connsiteX2" fmla="*/ 0 w 190500"/>
                <a:gd name="connsiteY2" fmla="*/ 119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38100">
                  <a:moveTo>
                    <a:pt x="0" y="1198"/>
                  </a:moveTo>
                  <a:cubicBezTo>
                    <a:pt x="66675" y="10723"/>
                    <a:pt x="132398" y="-21662"/>
                    <a:pt x="192405" y="31678"/>
                  </a:cubicBezTo>
                  <a:cubicBezTo>
                    <a:pt x="109538" y="56443"/>
                    <a:pt x="23813" y="45966"/>
                    <a:pt x="0" y="11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7654EFD9-F821-492D-B72D-239BF1707E17}"/>
                </a:ext>
              </a:extLst>
            </p:cNvPr>
            <p:cNvSpPr/>
            <p:nvPr/>
          </p:nvSpPr>
          <p:spPr>
            <a:xfrm>
              <a:off x="5106353" y="5238750"/>
              <a:ext cx="923925" cy="228600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C1026020-00B0-46BE-B3CC-66A75EBCF1BC}"/>
                </a:ext>
              </a:extLst>
            </p:cNvPr>
            <p:cNvSpPr/>
            <p:nvPr/>
          </p:nvSpPr>
          <p:spPr>
            <a:xfrm>
              <a:off x="3629025" y="1545908"/>
              <a:ext cx="3857625" cy="2676525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10452294" y="5683349"/>
            <a:ext cx="1533379" cy="928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7132320" y="2519346"/>
            <a:ext cx="43328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:basıldığında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müəyyən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əməliyyatları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başlatan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sinifdir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0" i="0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931878" y="3604736"/>
            <a:ext cx="44922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Label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mətni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konteynerə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yerləşdirmək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üçün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bir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komponentdir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440702" y="4808026"/>
            <a:ext cx="65461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Choice: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istifadəçi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üçün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açılan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bir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menyu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təqdim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edir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istifadəçi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açılan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menyudan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bir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maddə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seçə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bilər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2569698" y="5738670"/>
            <a:ext cx="8614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List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sinfinin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obyekti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mətn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elementlərinin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siyahısını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əks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etdirir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Siyahının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köməyi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ilə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istifadəçi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bir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və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ya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birdən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çox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maddə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seçə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bilər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3" y="696057"/>
            <a:ext cx="47720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652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5125D1DA-5DFE-4FEA-82D6-EF21500D6ED6}"/>
              </a:ext>
            </a:extLst>
          </p:cNvPr>
          <p:cNvSpPr/>
          <p:nvPr/>
        </p:nvSpPr>
        <p:spPr>
          <a:xfrm>
            <a:off x="2136619" y="5117325"/>
            <a:ext cx="2226743" cy="540000"/>
          </a:xfrm>
          <a:prstGeom prst="roundRect">
            <a:avLst>
              <a:gd name="adj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262821FA-995C-4304-BD3C-90A1E47D8E65}"/>
              </a:ext>
            </a:extLst>
          </p:cNvPr>
          <p:cNvSpPr/>
          <p:nvPr/>
        </p:nvSpPr>
        <p:spPr>
          <a:xfrm>
            <a:off x="3820452" y="4071068"/>
            <a:ext cx="540000" cy="1586258"/>
          </a:xfrm>
          <a:prstGeom prst="roundRect">
            <a:avLst>
              <a:gd name="adj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79087A39-27E7-454C-A98F-4362B7817B63}"/>
              </a:ext>
            </a:extLst>
          </p:cNvPr>
          <p:cNvSpPr/>
          <p:nvPr/>
        </p:nvSpPr>
        <p:spPr>
          <a:xfrm>
            <a:off x="3820453" y="4071067"/>
            <a:ext cx="1879525" cy="540000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8069F202-8919-4636-8269-8E49D925B959}"/>
              </a:ext>
            </a:extLst>
          </p:cNvPr>
          <p:cNvSpPr/>
          <p:nvPr/>
        </p:nvSpPr>
        <p:spPr>
          <a:xfrm>
            <a:off x="5158523" y="3024808"/>
            <a:ext cx="540000" cy="1586258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5C40443-1F65-4350-AE75-646D768DE63A}"/>
              </a:ext>
            </a:extLst>
          </p:cNvPr>
          <p:cNvSpPr/>
          <p:nvPr/>
        </p:nvSpPr>
        <p:spPr>
          <a:xfrm>
            <a:off x="5157070" y="3024808"/>
            <a:ext cx="1879523" cy="54000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47D36534-26EF-4192-A86A-D8ED7C34BE37}"/>
              </a:ext>
            </a:extLst>
          </p:cNvPr>
          <p:cNvSpPr/>
          <p:nvPr/>
        </p:nvSpPr>
        <p:spPr>
          <a:xfrm>
            <a:off x="6496593" y="1978550"/>
            <a:ext cx="540000" cy="1586259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453A159-60F9-42E1-A2FC-4EAF6660160D}"/>
              </a:ext>
            </a:extLst>
          </p:cNvPr>
          <p:cNvSpPr/>
          <p:nvPr/>
        </p:nvSpPr>
        <p:spPr>
          <a:xfrm>
            <a:off x="6496594" y="1978549"/>
            <a:ext cx="1876617" cy="54000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69C6B2EA-655B-4900-825C-7C9F60178236}"/>
              </a:ext>
            </a:extLst>
          </p:cNvPr>
          <p:cNvSpPr/>
          <p:nvPr/>
        </p:nvSpPr>
        <p:spPr>
          <a:xfrm>
            <a:off x="7838578" y="1978549"/>
            <a:ext cx="540000" cy="54000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5" name="Isosceles Triangle 8">
            <a:extLst>
              <a:ext uri="{FF2B5EF4-FFF2-40B4-BE49-F238E27FC236}">
                <a16:creationId xmlns:a16="http://schemas.microsoft.com/office/drawing/2014/main" xmlns="" id="{3EC5DCBC-B482-431D-840C-D53C648F116A}"/>
              </a:ext>
            </a:extLst>
          </p:cNvPr>
          <p:cNvSpPr/>
          <p:nvPr/>
        </p:nvSpPr>
        <p:spPr>
          <a:xfrm rot="16200000">
            <a:off x="5307795" y="4174728"/>
            <a:ext cx="243575" cy="29040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xmlns="" id="{52F31918-DE62-42D3-B8CB-606678C3915D}"/>
              </a:ext>
            </a:extLst>
          </p:cNvPr>
          <p:cNvSpPr/>
          <p:nvPr/>
        </p:nvSpPr>
        <p:spPr>
          <a:xfrm>
            <a:off x="6637352" y="3176188"/>
            <a:ext cx="258326" cy="2583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xmlns="" id="{8C72F8C1-12DE-4B81-953C-EADA7528585D}"/>
              </a:ext>
            </a:extLst>
          </p:cNvPr>
          <p:cNvSpPr/>
          <p:nvPr/>
        </p:nvSpPr>
        <p:spPr>
          <a:xfrm>
            <a:off x="3949548" y="5307341"/>
            <a:ext cx="281809" cy="18520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Donut 24">
            <a:extLst>
              <a:ext uri="{FF2B5EF4-FFF2-40B4-BE49-F238E27FC236}">
                <a16:creationId xmlns:a16="http://schemas.microsoft.com/office/drawing/2014/main" xmlns="" id="{DF9F6A81-F160-46D8-984E-C57A93560CAB}"/>
              </a:ext>
            </a:extLst>
          </p:cNvPr>
          <p:cNvSpPr/>
          <p:nvPr/>
        </p:nvSpPr>
        <p:spPr>
          <a:xfrm>
            <a:off x="7973802" y="2108730"/>
            <a:ext cx="282595" cy="28489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29" name="Graphic 131">
            <a:extLst>
              <a:ext uri="{FF2B5EF4-FFF2-40B4-BE49-F238E27FC236}">
                <a16:creationId xmlns:a16="http://schemas.microsoft.com/office/drawing/2014/main" xmlns="" id="{BEB320CA-4D2F-4605-8AD0-B233B430F0C3}"/>
              </a:ext>
            </a:extLst>
          </p:cNvPr>
          <p:cNvGrpSpPr/>
          <p:nvPr/>
        </p:nvGrpSpPr>
        <p:grpSpPr>
          <a:xfrm>
            <a:off x="355744" y="4441719"/>
            <a:ext cx="1965609" cy="1546012"/>
            <a:chOff x="2600859" y="1545908"/>
            <a:chExt cx="5876925" cy="462238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1A696751-94F5-473D-9EB9-B966ADD5E3E9}"/>
                </a:ext>
              </a:extLst>
            </p:cNvPr>
            <p:cNvSpPr/>
            <p:nvPr/>
          </p:nvSpPr>
          <p:spPr>
            <a:xfrm>
              <a:off x="2600859" y="4358541"/>
              <a:ext cx="5876925" cy="1809750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433AC411-8E6F-4419-9E7D-FBAA930D537A}"/>
                </a:ext>
              </a:extLst>
            </p:cNvPr>
            <p:cNvSpPr/>
            <p:nvPr/>
          </p:nvSpPr>
          <p:spPr>
            <a:xfrm>
              <a:off x="4774883" y="4990147"/>
              <a:ext cx="1228725" cy="76200"/>
            </a:xfrm>
            <a:custGeom>
              <a:avLst/>
              <a:gdLst>
                <a:gd name="connsiteX0" fmla="*/ 1233487 w 1228725"/>
                <a:gd name="connsiteY0" fmla="*/ 79058 h 76200"/>
                <a:gd name="connsiteX1" fmla="*/ 0 w 1228725"/>
                <a:gd name="connsiteY1" fmla="*/ 79058 h 76200"/>
                <a:gd name="connsiteX2" fmla="*/ 72390 w 1228725"/>
                <a:gd name="connsiteY2" fmla="*/ 0 h 76200"/>
                <a:gd name="connsiteX3" fmla="*/ 1172527 w 1228725"/>
                <a:gd name="connsiteY3" fmla="*/ 953 h 76200"/>
                <a:gd name="connsiteX4" fmla="*/ 1233487 w 1228725"/>
                <a:gd name="connsiteY4" fmla="*/ 7905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725" h="76200">
                  <a:moveTo>
                    <a:pt x="1233487" y="79058"/>
                  </a:moveTo>
                  <a:cubicBezTo>
                    <a:pt x="822008" y="79058"/>
                    <a:pt x="411480" y="79058"/>
                    <a:pt x="0" y="79058"/>
                  </a:cubicBezTo>
                  <a:cubicBezTo>
                    <a:pt x="1905" y="4763"/>
                    <a:pt x="4763" y="0"/>
                    <a:pt x="72390" y="0"/>
                  </a:cubicBezTo>
                  <a:cubicBezTo>
                    <a:pt x="439102" y="0"/>
                    <a:pt x="805815" y="0"/>
                    <a:pt x="1172527" y="953"/>
                  </a:cubicBezTo>
                  <a:cubicBezTo>
                    <a:pt x="1234440" y="953"/>
                    <a:pt x="1238250" y="5715"/>
                    <a:pt x="1233487" y="790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4E8E3124-9F53-45B9-AB1B-C8EC5FB7533D}"/>
                </a:ext>
              </a:extLst>
            </p:cNvPr>
            <p:cNvSpPr/>
            <p:nvPr/>
          </p:nvSpPr>
          <p:spPr>
            <a:xfrm>
              <a:off x="6763703" y="4726305"/>
              <a:ext cx="409575" cy="152400"/>
            </a:xfrm>
            <a:custGeom>
              <a:avLst/>
              <a:gdLst>
                <a:gd name="connsiteX0" fmla="*/ 411480 w 409575"/>
                <a:gd name="connsiteY0" fmla="*/ 153352 h 152400"/>
                <a:gd name="connsiteX1" fmla="*/ 183832 w 409575"/>
                <a:gd name="connsiteY1" fmla="*/ 151447 h 152400"/>
                <a:gd name="connsiteX2" fmla="*/ 148590 w 409575"/>
                <a:gd name="connsiteY2" fmla="*/ 112395 h 152400"/>
                <a:gd name="connsiteX3" fmla="*/ 70485 w 409575"/>
                <a:gd name="connsiteY3" fmla="*/ 62865 h 152400"/>
                <a:gd name="connsiteX4" fmla="*/ 0 w 409575"/>
                <a:gd name="connsiteY4" fmla="*/ 0 h 152400"/>
                <a:gd name="connsiteX5" fmla="*/ 187642 w 409575"/>
                <a:gd name="connsiteY5" fmla="*/ 0 h 152400"/>
                <a:gd name="connsiteX6" fmla="*/ 401003 w 409575"/>
                <a:gd name="connsiteY6" fmla="*/ 129540 h 152400"/>
                <a:gd name="connsiteX7" fmla="*/ 411480 w 409575"/>
                <a:gd name="connsiteY7" fmla="*/ 1533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52400">
                  <a:moveTo>
                    <a:pt x="411480" y="153352"/>
                  </a:moveTo>
                  <a:cubicBezTo>
                    <a:pt x="331470" y="153352"/>
                    <a:pt x="257175" y="155257"/>
                    <a:pt x="183832" y="151447"/>
                  </a:cubicBezTo>
                  <a:cubicBezTo>
                    <a:pt x="171450" y="150495"/>
                    <a:pt x="154305" y="128588"/>
                    <a:pt x="148590" y="112395"/>
                  </a:cubicBezTo>
                  <a:cubicBezTo>
                    <a:pt x="134303" y="73342"/>
                    <a:pt x="111442" y="57150"/>
                    <a:pt x="70485" y="62865"/>
                  </a:cubicBezTo>
                  <a:cubicBezTo>
                    <a:pt x="28575" y="69532"/>
                    <a:pt x="4763" y="50482"/>
                    <a:pt x="0" y="0"/>
                  </a:cubicBezTo>
                  <a:cubicBezTo>
                    <a:pt x="62865" y="0"/>
                    <a:pt x="125730" y="0"/>
                    <a:pt x="187642" y="0"/>
                  </a:cubicBezTo>
                  <a:cubicBezTo>
                    <a:pt x="333375" y="0"/>
                    <a:pt x="333375" y="0"/>
                    <a:pt x="401003" y="129540"/>
                  </a:cubicBezTo>
                  <a:cubicBezTo>
                    <a:pt x="403860" y="135255"/>
                    <a:pt x="406717" y="140970"/>
                    <a:pt x="411480" y="15335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373EDA11-C18B-4E9E-8338-0213438BC8D8}"/>
                </a:ext>
              </a:extLst>
            </p:cNvPr>
            <p:cNvSpPr/>
            <p:nvPr/>
          </p:nvSpPr>
          <p:spPr>
            <a:xfrm>
              <a:off x="3586163" y="4991100"/>
              <a:ext cx="428625" cy="76200"/>
            </a:xfrm>
            <a:custGeom>
              <a:avLst/>
              <a:gdLst>
                <a:gd name="connsiteX0" fmla="*/ 431483 w 428625"/>
                <a:gd name="connsiteY0" fmla="*/ 0 h 76200"/>
                <a:gd name="connsiteX1" fmla="*/ 341947 w 428625"/>
                <a:gd name="connsiteY1" fmla="*/ 82868 h 76200"/>
                <a:gd name="connsiteX2" fmla="*/ 46673 w 428625"/>
                <a:gd name="connsiteY2" fmla="*/ 82868 h 76200"/>
                <a:gd name="connsiteX3" fmla="*/ 0 w 428625"/>
                <a:gd name="connsiteY3" fmla="*/ 80963 h 76200"/>
                <a:gd name="connsiteX4" fmla="*/ 102870 w 428625"/>
                <a:gd name="connsiteY4" fmla="*/ 0 h 76200"/>
                <a:gd name="connsiteX5" fmla="*/ 431483 w 428625"/>
                <a:gd name="connsiteY5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76200">
                  <a:moveTo>
                    <a:pt x="431483" y="0"/>
                  </a:moveTo>
                  <a:cubicBezTo>
                    <a:pt x="415290" y="76200"/>
                    <a:pt x="408622" y="82868"/>
                    <a:pt x="341947" y="82868"/>
                  </a:cubicBezTo>
                  <a:cubicBezTo>
                    <a:pt x="243840" y="82868"/>
                    <a:pt x="144780" y="82868"/>
                    <a:pt x="46673" y="82868"/>
                  </a:cubicBezTo>
                  <a:cubicBezTo>
                    <a:pt x="31433" y="82868"/>
                    <a:pt x="16192" y="81915"/>
                    <a:pt x="0" y="80963"/>
                  </a:cubicBezTo>
                  <a:cubicBezTo>
                    <a:pt x="24765" y="5715"/>
                    <a:pt x="31433" y="0"/>
                    <a:pt x="102870" y="0"/>
                  </a:cubicBezTo>
                  <a:cubicBezTo>
                    <a:pt x="212408" y="0"/>
                    <a:pt x="320992" y="0"/>
                    <a:pt x="43148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29CEA763-A6F8-46F2-A1F0-BC08F0298949}"/>
                </a:ext>
              </a:extLst>
            </p:cNvPr>
            <p:cNvSpPr/>
            <p:nvPr/>
          </p:nvSpPr>
          <p:spPr>
            <a:xfrm>
              <a:off x="3759517" y="4720055"/>
              <a:ext cx="514350" cy="66675"/>
            </a:xfrm>
            <a:custGeom>
              <a:avLst/>
              <a:gdLst>
                <a:gd name="connsiteX0" fmla="*/ 0 w 514350"/>
                <a:gd name="connsiteY0" fmla="*/ 65305 h 66675"/>
                <a:gd name="connsiteX1" fmla="*/ 77153 w 514350"/>
                <a:gd name="connsiteY1" fmla="*/ 2440 h 66675"/>
                <a:gd name="connsiteX2" fmla="*/ 271463 w 514350"/>
                <a:gd name="connsiteY2" fmla="*/ 4345 h 66675"/>
                <a:gd name="connsiteX3" fmla="*/ 317183 w 514350"/>
                <a:gd name="connsiteY3" fmla="*/ 18633 h 66675"/>
                <a:gd name="connsiteX4" fmla="*/ 521017 w 514350"/>
                <a:gd name="connsiteY4" fmla="*/ 8155 h 66675"/>
                <a:gd name="connsiteX5" fmla="*/ 455295 w 514350"/>
                <a:gd name="connsiteY5" fmla="*/ 69115 h 66675"/>
                <a:gd name="connsiteX6" fmla="*/ 43815 w 514350"/>
                <a:gd name="connsiteY6" fmla="*/ 69115 h 66675"/>
                <a:gd name="connsiteX7" fmla="*/ 0 w 514350"/>
                <a:gd name="connsiteY7" fmla="*/ 6530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350" h="66675">
                  <a:moveTo>
                    <a:pt x="0" y="65305"/>
                  </a:moveTo>
                  <a:cubicBezTo>
                    <a:pt x="11430" y="21490"/>
                    <a:pt x="32385" y="535"/>
                    <a:pt x="77153" y="2440"/>
                  </a:cubicBezTo>
                  <a:cubicBezTo>
                    <a:pt x="141923" y="5298"/>
                    <a:pt x="206692" y="2440"/>
                    <a:pt x="271463" y="4345"/>
                  </a:cubicBezTo>
                  <a:cubicBezTo>
                    <a:pt x="284798" y="4345"/>
                    <a:pt x="297180" y="12918"/>
                    <a:pt x="317183" y="18633"/>
                  </a:cubicBezTo>
                  <a:cubicBezTo>
                    <a:pt x="338138" y="535"/>
                    <a:pt x="432435" y="-7085"/>
                    <a:pt x="521017" y="8155"/>
                  </a:cubicBezTo>
                  <a:cubicBezTo>
                    <a:pt x="511492" y="64352"/>
                    <a:pt x="507683" y="69115"/>
                    <a:pt x="455295" y="69115"/>
                  </a:cubicBezTo>
                  <a:cubicBezTo>
                    <a:pt x="318135" y="69115"/>
                    <a:pt x="180975" y="69115"/>
                    <a:pt x="43815" y="69115"/>
                  </a:cubicBezTo>
                  <a:cubicBezTo>
                    <a:pt x="29528" y="69115"/>
                    <a:pt x="16193" y="66258"/>
                    <a:pt x="0" y="6530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B23B03C-AC35-48AD-B188-2C2B809AC8A2}"/>
                </a:ext>
              </a:extLst>
            </p:cNvPr>
            <p:cNvSpPr/>
            <p:nvPr/>
          </p:nvSpPr>
          <p:spPr>
            <a:xfrm>
              <a:off x="3704273" y="4805267"/>
              <a:ext cx="400050" cy="66675"/>
            </a:xfrm>
            <a:custGeom>
              <a:avLst/>
              <a:gdLst>
                <a:gd name="connsiteX0" fmla="*/ 404812 w 400050"/>
                <a:gd name="connsiteY0" fmla="*/ 96 h 66675"/>
                <a:gd name="connsiteX1" fmla="*/ 320993 w 400050"/>
                <a:gd name="connsiteY1" fmla="*/ 72486 h 66675"/>
                <a:gd name="connsiteX2" fmla="*/ 0 w 400050"/>
                <a:gd name="connsiteY2" fmla="*/ 71533 h 66675"/>
                <a:gd name="connsiteX3" fmla="*/ 84773 w 400050"/>
                <a:gd name="connsiteY3" fmla="*/ 96 h 66675"/>
                <a:gd name="connsiteX4" fmla="*/ 404812 w 400050"/>
                <a:gd name="connsiteY4" fmla="*/ 9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66675">
                  <a:moveTo>
                    <a:pt x="404812" y="96"/>
                  </a:moveTo>
                  <a:cubicBezTo>
                    <a:pt x="396240" y="57246"/>
                    <a:pt x="369570" y="73438"/>
                    <a:pt x="320993" y="72486"/>
                  </a:cubicBezTo>
                  <a:cubicBezTo>
                    <a:pt x="215265" y="68676"/>
                    <a:pt x="109538" y="71533"/>
                    <a:pt x="0" y="71533"/>
                  </a:cubicBezTo>
                  <a:cubicBezTo>
                    <a:pt x="13335" y="24861"/>
                    <a:pt x="33338" y="-1810"/>
                    <a:pt x="84773" y="96"/>
                  </a:cubicBezTo>
                  <a:cubicBezTo>
                    <a:pt x="190500" y="2001"/>
                    <a:pt x="296228" y="96"/>
                    <a:pt x="404812" y="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2789F939-F02F-4037-93FC-F5387C5BA267}"/>
                </a:ext>
              </a:extLst>
            </p:cNvPr>
            <p:cNvSpPr/>
            <p:nvPr/>
          </p:nvSpPr>
          <p:spPr>
            <a:xfrm>
              <a:off x="6587490" y="4897041"/>
              <a:ext cx="400050" cy="66675"/>
            </a:xfrm>
            <a:custGeom>
              <a:avLst/>
              <a:gdLst>
                <a:gd name="connsiteX0" fmla="*/ 0 w 400050"/>
                <a:gd name="connsiteY0" fmla="*/ 714 h 66675"/>
                <a:gd name="connsiteX1" fmla="*/ 344805 w 400050"/>
                <a:gd name="connsiteY1" fmla="*/ 3572 h 66675"/>
                <a:gd name="connsiteX2" fmla="*/ 402907 w 400050"/>
                <a:gd name="connsiteY2" fmla="*/ 57864 h 66675"/>
                <a:gd name="connsiteX3" fmla="*/ 394335 w 400050"/>
                <a:gd name="connsiteY3" fmla="*/ 74057 h 66675"/>
                <a:gd name="connsiteX4" fmla="*/ 273367 w 400050"/>
                <a:gd name="connsiteY4" fmla="*/ 74057 h 66675"/>
                <a:gd name="connsiteX5" fmla="*/ 74295 w 400050"/>
                <a:gd name="connsiteY5" fmla="*/ 74057 h 66675"/>
                <a:gd name="connsiteX6" fmla="*/ 0 w 400050"/>
                <a:gd name="connsiteY6" fmla="*/ 7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66675">
                  <a:moveTo>
                    <a:pt x="0" y="714"/>
                  </a:moveTo>
                  <a:cubicBezTo>
                    <a:pt x="117157" y="714"/>
                    <a:pt x="230505" y="-2143"/>
                    <a:pt x="344805" y="3572"/>
                  </a:cubicBezTo>
                  <a:cubicBezTo>
                    <a:pt x="364807" y="4524"/>
                    <a:pt x="383857" y="38814"/>
                    <a:pt x="402907" y="57864"/>
                  </a:cubicBezTo>
                  <a:cubicBezTo>
                    <a:pt x="400050" y="63579"/>
                    <a:pt x="397192" y="69294"/>
                    <a:pt x="394335" y="74057"/>
                  </a:cubicBezTo>
                  <a:cubicBezTo>
                    <a:pt x="354330" y="74057"/>
                    <a:pt x="314325" y="74057"/>
                    <a:pt x="273367" y="74057"/>
                  </a:cubicBezTo>
                  <a:cubicBezTo>
                    <a:pt x="206692" y="74057"/>
                    <a:pt x="140017" y="74057"/>
                    <a:pt x="74295" y="74057"/>
                  </a:cubicBezTo>
                  <a:cubicBezTo>
                    <a:pt x="13335" y="74057"/>
                    <a:pt x="11430" y="73104"/>
                    <a:pt x="0" y="71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874A2DA9-4483-46CC-BDAA-7447D278FBE9}"/>
                </a:ext>
              </a:extLst>
            </p:cNvPr>
            <p:cNvSpPr/>
            <p:nvPr/>
          </p:nvSpPr>
          <p:spPr>
            <a:xfrm>
              <a:off x="6642735" y="4647896"/>
              <a:ext cx="428625" cy="57150"/>
            </a:xfrm>
            <a:custGeom>
              <a:avLst/>
              <a:gdLst>
                <a:gd name="connsiteX0" fmla="*/ 430530 w 428625"/>
                <a:gd name="connsiteY0" fmla="*/ 58406 h 57150"/>
                <a:gd name="connsiteX1" fmla="*/ 49530 w 428625"/>
                <a:gd name="connsiteY1" fmla="*/ 56501 h 57150"/>
                <a:gd name="connsiteX2" fmla="*/ 0 w 428625"/>
                <a:gd name="connsiteY2" fmla="*/ 15544 h 57150"/>
                <a:gd name="connsiteX3" fmla="*/ 8572 w 428625"/>
                <a:gd name="connsiteY3" fmla="*/ 304 h 57150"/>
                <a:gd name="connsiteX4" fmla="*/ 220980 w 428625"/>
                <a:gd name="connsiteY4" fmla="*/ 304 h 57150"/>
                <a:gd name="connsiteX5" fmla="*/ 359093 w 428625"/>
                <a:gd name="connsiteY5" fmla="*/ 304 h 57150"/>
                <a:gd name="connsiteX6" fmla="*/ 430530 w 428625"/>
                <a:gd name="connsiteY6" fmla="*/ 5840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25" h="57150">
                  <a:moveTo>
                    <a:pt x="430530" y="58406"/>
                  </a:moveTo>
                  <a:cubicBezTo>
                    <a:pt x="300038" y="58406"/>
                    <a:pt x="174308" y="60311"/>
                    <a:pt x="49530" y="56501"/>
                  </a:cubicBezTo>
                  <a:cubicBezTo>
                    <a:pt x="32385" y="56501"/>
                    <a:pt x="16193" y="29831"/>
                    <a:pt x="0" y="15544"/>
                  </a:cubicBezTo>
                  <a:cubicBezTo>
                    <a:pt x="2858" y="10781"/>
                    <a:pt x="5715" y="6019"/>
                    <a:pt x="8572" y="304"/>
                  </a:cubicBezTo>
                  <a:cubicBezTo>
                    <a:pt x="79058" y="304"/>
                    <a:pt x="150495" y="304"/>
                    <a:pt x="220980" y="304"/>
                  </a:cubicBezTo>
                  <a:cubicBezTo>
                    <a:pt x="266700" y="304"/>
                    <a:pt x="313372" y="3161"/>
                    <a:pt x="359093" y="304"/>
                  </a:cubicBezTo>
                  <a:cubicBezTo>
                    <a:pt x="399097" y="-2554"/>
                    <a:pt x="420053" y="14591"/>
                    <a:pt x="430530" y="5840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C7E1F393-D846-493C-BD68-16EE3392398A}"/>
                </a:ext>
              </a:extLst>
            </p:cNvPr>
            <p:cNvSpPr/>
            <p:nvPr/>
          </p:nvSpPr>
          <p:spPr>
            <a:xfrm>
              <a:off x="6503670" y="4992874"/>
              <a:ext cx="295275" cy="76200"/>
            </a:xfrm>
            <a:custGeom>
              <a:avLst/>
              <a:gdLst>
                <a:gd name="connsiteX0" fmla="*/ 286703 w 295275"/>
                <a:gd name="connsiteY0" fmla="*/ 78236 h 76200"/>
                <a:gd name="connsiteX1" fmla="*/ 48578 w 295275"/>
                <a:gd name="connsiteY1" fmla="*/ 75379 h 76200"/>
                <a:gd name="connsiteX2" fmla="*/ 0 w 295275"/>
                <a:gd name="connsiteY2" fmla="*/ 12514 h 76200"/>
                <a:gd name="connsiteX3" fmla="*/ 9525 w 295275"/>
                <a:gd name="connsiteY3" fmla="*/ 1084 h 76200"/>
                <a:gd name="connsiteX4" fmla="*/ 243840 w 295275"/>
                <a:gd name="connsiteY4" fmla="*/ 3941 h 76200"/>
                <a:gd name="connsiteX5" fmla="*/ 296228 w 295275"/>
                <a:gd name="connsiteY5" fmla="*/ 63949 h 76200"/>
                <a:gd name="connsiteX6" fmla="*/ 286703 w 295275"/>
                <a:gd name="connsiteY6" fmla="*/ 7823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76200">
                  <a:moveTo>
                    <a:pt x="286703" y="78236"/>
                  </a:moveTo>
                  <a:cubicBezTo>
                    <a:pt x="206693" y="78236"/>
                    <a:pt x="127635" y="82046"/>
                    <a:pt x="48578" y="75379"/>
                  </a:cubicBezTo>
                  <a:cubicBezTo>
                    <a:pt x="30480" y="73474"/>
                    <a:pt x="16193" y="34421"/>
                    <a:pt x="0" y="12514"/>
                  </a:cubicBezTo>
                  <a:cubicBezTo>
                    <a:pt x="2858" y="8704"/>
                    <a:pt x="6668" y="4894"/>
                    <a:pt x="9525" y="1084"/>
                  </a:cubicBezTo>
                  <a:cubicBezTo>
                    <a:pt x="87630" y="1084"/>
                    <a:pt x="165735" y="-2726"/>
                    <a:pt x="243840" y="3941"/>
                  </a:cubicBezTo>
                  <a:cubicBezTo>
                    <a:pt x="262890" y="5846"/>
                    <a:pt x="278130" y="42994"/>
                    <a:pt x="296228" y="63949"/>
                  </a:cubicBezTo>
                  <a:cubicBezTo>
                    <a:pt x="292418" y="67759"/>
                    <a:pt x="289560" y="72521"/>
                    <a:pt x="286703" y="7823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23C7E393-E657-41BF-A955-C6B09EF79759}"/>
                </a:ext>
              </a:extLst>
            </p:cNvPr>
            <p:cNvSpPr/>
            <p:nvPr/>
          </p:nvSpPr>
          <p:spPr>
            <a:xfrm>
              <a:off x="3646170" y="4894448"/>
              <a:ext cx="285750" cy="76200"/>
            </a:xfrm>
            <a:custGeom>
              <a:avLst/>
              <a:gdLst>
                <a:gd name="connsiteX0" fmla="*/ 0 w 285750"/>
                <a:gd name="connsiteY0" fmla="*/ 76649 h 76200"/>
                <a:gd name="connsiteX1" fmla="*/ 102870 w 285750"/>
                <a:gd name="connsiteY1" fmla="*/ 449 h 76200"/>
                <a:gd name="connsiteX2" fmla="*/ 287655 w 285750"/>
                <a:gd name="connsiteY2" fmla="*/ 1402 h 76200"/>
                <a:gd name="connsiteX3" fmla="*/ 206692 w 285750"/>
                <a:gd name="connsiteY3" fmla="*/ 75697 h 76200"/>
                <a:gd name="connsiteX4" fmla="*/ 0 w 285750"/>
                <a:gd name="connsiteY4" fmla="*/ 7664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76200">
                  <a:moveTo>
                    <a:pt x="0" y="76649"/>
                  </a:moveTo>
                  <a:cubicBezTo>
                    <a:pt x="16192" y="16642"/>
                    <a:pt x="48577" y="-3361"/>
                    <a:pt x="102870" y="449"/>
                  </a:cubicBezTo>
                  <a:cubicBezTo>
                    <a:pt x="163830" y="5212"/>
                    <a:pt x="225742" y="1402"/>
                    <a:pt x="287655" y="1402"/>
                  </a:cubicBezTo>
                  <a:cubicBezTo>
                    <a:pt x="276225" y="67124"/>
                    <a:pt x="266700" y="75697"/>
                    <a:pt x="206692" y="75697"/>
                  </a:cubicBezTo>
                  <a:cubicBezTo>
                    <a:pt x="139065" y="76649"/>
                    <a:pt x="71438" y="76649"/>
                    <a:pt x="0" y="766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A32C405A-4D32-4D9B-B516-5B7694DAF137}"/>
                </a:ext>
              </a:extLst>
            </p:cNvPr>
            <p:cNvSpPr/>
            <p:nvPr/>
          </p:nvSpPr>
          <p:spPr>
            <a:xfrm>
              <a:off x="4271963" y="4992053"/>
              <a:ext cx="238125" cy="76200"/>
            </a:xfrm>
            <a:custGeom>
              <a:avLst/>
              <a:gdLst>
                <a:gd name="connsiteX0" fmla="*/ 0 w 238125"/>
                <a:gd name="connsiteY0" fmla="*/ 81915 h 76200"/>
                <a:gd name="connsiteX1" fmla="*/ 82867 w 238125"/>
                <a:gd name="connsiteY1" fmla="*/ 0 h 76200"/>
                <a:gd name="connsiteX2" fmla="*/ 239078 w 238125"/>
                <a:gd name="connsiteY2" fmla="*/ 0 h 76200"/>
                <a:gd name="connsiteX3" fmla="*/ 155258 w 238125"/>
                <a:gd name="connsiteY3" fmla="*/ 81915 h 76200"/>
                <a:gd name="connsiteX4" fmla="*/ 0 w 238125"/>
                <a:gd name="connsiteY4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81915"/>
                  </a:moveTo>
                  <a:cubicBezTo>
                    <a:pt x="12383" y="2857"/>
                    <a:pt x="16192" y="0"/>
                    <a:pt x="82867" y="0"/>
                  </a:cubicBezTo>
                  <a:cubicBezTo>
                    <a:pt x="135255" y="0"/>
                    <a:pt x="186690" y="0"/>
                    <a:pt x="239078" y="0"/>
                  </a:cubicBezTo>
                  <a:cubicBezTo>
                    <a:pt x="229553" y="79057"/>
                    <a:pt x="226695" y="81915"/>
                    <a:pt x="155258" y="81915"/>
                  </a:cubicBezTo>
                  <a:cubicBezTo>
                    <a:pt x="104775" y="81915"/>
                    <a:pt x="54292" y="81915"/>
                    <a:pt x="0" y="819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0146FDAE-CAC4-417B-B659-28EB2F4C215D}"/>
                </a:ext>
              </a:extLst>
            </p:cNvPr>
            <p:cNvSpPr/>
            <p:nvPr/>
          </p:nvSpPr>
          <p:spPr>
            <a:xfrm>
              <a:off x="4518660" y="4991100"/>
              <a:ext cx="238125" cy="76200"/>
            </a:xfrm>
            <a:custGeom>
              <a:avLst/>
              <a:gdLst>
                <a:gd name="connsiteX0" fmla="*/ 0 w 238125"/>
                <a:gd name="connsiteY0" fmla="*/ 82868 h 76200"/>
                <a:gd name="connsiteX1" fmla="*/ 87630 w 238125"/>
                <a:gd name="connsiteY1" fmla="*/ 0 h 76200"/>
                <a:gd name="connsiteX2" fmla="*/ 238125 w 238125"/>
                <a:gd name="connsiteY2" fmla="*/ 0 h 76200"/>
                <a:gd name="connsiteX3" fmla="*/ 160020 w 238125"/>
                <a:gd name="connsiteY3" fmla="*/ 82868 h 76200"/>
                <a:gd name="connsiteX4" fmla="*/ 0 w 238125"/>
                <a:gd name="connsiteY4" fmla="*/ 8286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82868"/>
                  </a:moveTo>
                  <a:cubicBezTo>
                    <a:pt x="20003" y="953"/>
                    <a:pt x="20003" y="953"/>
                    <a:pt x="87630" y="0"/>
                  </a:cubicBezTo>
                  <a:cubicBezTo>
                    <a:pt x="138113" y="0"/>
                    <a:pt x="187643" y="0"/>
                    <a:pt x="238125" y="0"/>
                  </a:cubicBezTo>
                  <a:cubicBezTo>
                    <a:pt x="235268" y="80010"/>
                    <a:pt x="231458" y="82868"/>
                    <a:pt x="160020" y="82868"/>
                  </a:cubicBezTo>
                  <a:cubicBezTo>
                    <a:pt x="107633" y="82868"/>
                    <a:pt x="56198" y="82868"/>
                    <a:pt x="0" y="828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603BC2C8-8C7D-4684-96EB-B84486F2A3C0}"/>
                </a:ext>
              </a:extLst>
            </p:cNvPr>
            <p:cNvSpPr/>
            <p:nvPr/>
          </p:nvSpPr>
          <p:spPr>
            <a:xfrm>
              <a:off x="4019550" y="4991629"/>
              <a:ext cx="247650" cy="76200"/>
            </a:xfrm>
            <a:custGeom>
              <a:avLst/>
              <a:gdLst>
                <a:gd name="connsiteX0" fmla="*/ 247650 w 247650"/>
                <a:gd name="connsiteY0" fmla="*/ 423 h 76200"/>
                <a:gd name="connsiteX1" fmla="*/ 151447 w 247650"/>
                <a:gd name="connsiteY1" fmla="*/ 83291 h 76200"/>
                <a:gd name="connsiteX2" fmla="*/ 0 w 247650"/>
                <a:gd name="connsiteY2" fmla="*/ 83291 h 76200"/>
                <a:gd name="connsiteX3" fmla="*/ 92392 w 247650"/>
                <a:gd name="connsiteY3" fmla="*/ 423 h 76200"/>
                <a:gd name="connsiteX4" fmla="*/ 247650 w 247650"/>
                <a:gd name="connsiteY4" fmla="*/ 42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76200">
                  <a:moveTo>
                    <a:pt x="247650" y="423"/>
                  </a:moveTo>
                  <a:cubicBezTo>
                    <a:pt x="225742" y="83291"/>
                    <a:pt x="225742" y="83291"/>
                    <a:pt x="151447" y="83291"/>
                  </a:cubicBezTo>
                  <a:cubicBezTo>
                    <a:pt x="101917" y="83291"/>
                    <a:pt x="51435" y="83291"/>
                    <a:pt x="0" y="83291"/>
                  </a:cubicBezTo>
                  <a:cubicBezTo>
                    <a:pt x="17145" y="5186"/>
                    <a:pt x="21908" y="1376"/>
                    <a:pt x="92392" y="423"/>
                  </a:cubicBezTo>
                  <a:cubicBezTo>
                    <a:pt x="143828" y="-529"/>
                    <a:pt x="193358" y="423"/>
                    <a:pt x="247650" y="4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7F23B791-F27B-4244-9017-4F6ECEAFC5D4}"/>
                </a:ext>
              </a:extLst>
            </p:cNvPr>
            <p:cNvSpPr/>
            <p:nvPr/>
          </p:nvSpPr>
          <p:spPr>
            <a:xfrm>
              <a:off x="6256972" y="4990583"/>
              <a:ext cx="247650" cy="76200"/>
            </a:xfrm>
            <a:custGeom>
              <a:avLst/>
              <a:gdLst>
                <a:gd name="connsiteX0" fmla="*/ 246697 w 247650"/>
                <a:gd name="connsiteY0" fmla="*/ 78622 h 76200"/>
                <a:gd name="connsiteX1" fmla="*/ 44768 w 247650"/>
                <a:gd name="connsiteY1" fmla="*/ 75765 h 76200"/>
                <a:gd name="connsiteX2" fmla="*/ 0 w 247650"/>
                <a:gd name="connsiteY2" fmla="*/ 1470 h 76200"/>
                <a:gd name="connsiteX3" fmla="*/ 204788 w 247650"/>
                <a:gd name="connsiteY3" fmla="*/ 4327 h 76200"/>
                <a:gd name="connsiteX4" fmla="*/ 255270 w 247650"/>
                <a:gd name="connsiteY4" fmla="*/ 65287 h 76200"/>
                <a:gd name="connsiteX5" fmla="*/ 246697 w 247650"/>
                <a:gd name="connsiteY5" fmla="*/ 7862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76200">
                  <a:moveTo>
                    <a:pt x="246697" y="78622"/>
                  </a:moveTo>
                  <a:cubicBezTo>
                    <a:pt x="179070" y="78622"/>
                    <a:pt x="111443" y="82432"/>
                    <a:pt x="44768" y="75765"/>
                  </a:cubicBezTo>
                  <a:cubicBezTo>
                    <a:pt x="29528" y="73860"/>
                    <a:pt x="19050" y="33855"/>
                    <a:pt x="0" y="1470"/>
                  </a:cubicBezTo>
                  <a:cubicBezTo>
                    <a:pt x="79058" y="1470"/>
                    <a:pt x="142875" y="-3293"/>
                    <a:pt x="204788" y="4327"/>
                  </a:cubicBezTo>
                  <a:cubicBezTo>
                    <a:pt x="223838" y="7185"/>
                    <a:pt x="238125" y="44332"/>
                    <a:pt x="255270" y="65287"/>
                  </a:cubicBezTo>
                  <a:cubicBezTo>
                    <a:pt x="252413" y="70050"/>
                    <a:pt x="249555" y="74812"/>
                    <a:pt x="246697" y="78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3037EC98-3AAD-49DA-A5D3-1FC0EF54441D}"/>
                </a:ext>
              </a:extLst>
            </p:cNvPr>
            <p:cNvSpPr/>
            <p:nvPr/>
          </p:nvSpPr>
          <p:spPr>
            <a:xfrm>
              <a:off x="6014085" y="4991921"/>
              <a:ext cx="247650" cy="76200"/>
            </a:xfrm>
            <a:custGeom>
              <a:avLst/>
              <a:gdLst>
                <a:gd name="connsiteX0" fmla="*/ 241935 w 247650"/>
                <a:gd name="connsiteY0" fmla="*/ 80141 h 76200"/>
                <a:gd name="connsiteX1" fmla="*/ 44768 w 247650"/>
                <a:gd name="connsiteY1" fmla="*/ 77284 h 76200"/>
                <a:gd name="connsiteX2" fmla="*/ 0 w 247650"/>
                <a:gd name="connsiteY2" fmla="*/ 1084 h 76200"/>
                <a:gd name="connsiteX3" fmla="*/ 212408 w 247650"/>
                <a:gd name="connsiteY3" fmla="*/ 3941 h 76200"/>
                <a:gd name="connsiteX4" fmla="*/ 252413 w 247650"/>
                <a:gd name="connsiteY4" fmla="*/ 62996 h 76200"/>
                <a:gd name="connsiteX5" fmla="*/ 241935 w 247650"/>
                <a:gd name="connsiteY5" fmla="*/ 8014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76200">
                  <a:moveTo>
                    <a:pt x="241935" y="80141"/>
                  </a:moveTo>
                  <a:cubicBezTo>
                    <a:pt x="176213" y="80141"/>
                    <a:pt x="110490" y="83951"/>
                    <a:pt x="44768" y="77284"/>
                  </a:cubicBezTo>
                  <a:cubicBezTo>
                    <a:pt x="29528" y="75379"/>
                    <a:pt x="19050" y="36326"/>
                    <a:pt x="0" y="1084"/>
                  </a:cubicBezTo>
                  <a:cubicBezTo>
                    <a:pt x="80963" y="1084"/>
                    <a:pt x="147638" y="-2726"/>
                    <a:pt x="212408" y="3941"/>
                  </a:cubicBezTo>
                  <a:cubicBezTo>
                    <a:pt x="227647" y="5846"/>
                    <a:pt x="239078" y="42994"/>
                    <a:pt x="252413" y="62996"/>
                  </a:cubicBezTo>
                  <a:cubicBezTo>
                    <a:pt x="248603" y="68711"/>
                    <a:pt x="244793" y="74426"/>
                    <a:pt x="241935" y="801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DC576F70-FBB4-44CD-8DF1-91C011FDB3EE}"/>
                </a:ext>
              </a:extLst>
            </p:cNvPr>
            <p:cNvSpPr/>
            <p:nvPr/>
          </p:nvSpPr>
          <p:spPr>
            <a:xfrm>
              <a:off x="3937635" y="4894559"/>
              <a:ext cx="238125" cy="76200"/>
            </a:xfrm>
            <a:custGeom>
              <a:avLst/>
              <a:gdLst>
                <a:gd name="connsiteX0" fmla="*/ 0 w 238125"/>
                <a:gd name="connsiteY0" fmla="*/ 76538 h 76200"/>
                <a:gd name="connsiteX1" fmla="*/ 83820 w 238125"/>
                <a:gd name="connsiteY1" fmla="*/ 338 h 76200"/>
                <a:gd name="connsiteX2" fmla="*/ 240030 w 238125"/>
                <a:gd name="connsiteY2" fmla="*/ 1291 h 76200"/>
                <a:gd name="connsiteX3" fmla="*/ 157163 w 238125"/>
                <a:gd name="connsiteY3" fmla="*/ 76538 h 76200"/>
                <a:gd name="connsiteX4" fmla="*/ 0 w 238125"/>
                <a:gd name="connsiteY4" fmla="*/ 765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76538"/>
                  </a:moveTo>
                  <a:cubicBezTo>
                    <a:pt x="11430" y="25103"/>
                    <a:pt x="30480" y="-3472"/>
                    <a:pt x="83820" y="338"/>
                  </a:cubicBezTo>
                  <a:cubicBezTo>
                    <a:pt x="135255" y="5101"/>
                    <a:pt x="187643" y="1291"/>
                    <a:pt x="240030" y="1291"/>
                  </a:cubicBezTo>
                  <a:cubicBezTo>
                    <a:pt x="224790" y="73681"/>
                    <a:pt x="221933" y="75586"/>
                    <a:pt x="157163" y="76538"/>
                  </a:cubicBezTo>
                  <a:cubicBezTo>
                    <a:pt x="107633" y="76538"/>
                    <a:pt x="57150" y="76538"/>
                    <a:pt x="0" y="765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684687E4-137B-4B26-9DDB-653F16DC1741}"/>
                </a:ext>
              </a:extLst>
            </p:cNvPr>
            <p:cNvSpPr/>
            <p:nvPr/>
          </p:nvSpPr>
          <p:spPr>
            <a:xfrm>
              <a:off x="4186238" y="4896803"/>
              <a:ext cx="228600" cy="66675"/>
            </a:xfrm>
            <a:custGeom>
              <a:avLst/>
              <a:gdLst>
                <a:gd name="connsiteX0" fmla="*/ 0 w 228600"/>
                <a:gd name="connsiteY0" fmla="*/ 74295 h 66675"/>
                <a:gd name="connsiteX1" fmla="*/ 76200 w 228600"/>
                <a:gd name="connsiteY1" fmla="*/ 0 h 66675"/>
                <a:gd name="connsiteX2" fmla="*/ 232410 w 228600"/>
                <a:gd name="connsiteY2" fmla="*/ 0 h 66675"/>
                <a:gd name="connsiteX3" fmla="*/ 156210 w 228600"/>
                <a:gd name="connsiteY3" fmla="*/ 74295 h 66675"/>
                <a:gd name="connsiteX4" fmla="*/ 0 w 228600"/>
                <a:gd name="connsiteY4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0" y="74295"/>
                  </a:moveTo>
                  <a:cubicBezTo>
                    <a:pt x="10478" y="5715"/>
                    <a:pt x="16192" y="0"/>
                    <a:pt x="76200" y="0"/>
                  </a:cubicBezTo>
                  <a:cubicBezTo>
                    <a:pt x="127635" y="0"/>
                    <a:pt x="180022" y="0"/>
                    <a:pt x="232410" y="0"/>
                  </a:cubicBezTo>
                  <a:cubicBezTo>
                    <a:pt x="220980" y="73342"/>
                    <a:pt x="219075" y="74295"/>
                    <a:pt x="156210" y="74295"/>
                  </a:cubicBezTo>
                  <a:cubicBezTo>
                    <a:pt x="103822" y="74295"/>
                    <a:pt x="52388" y="74295"/>
                    <a:pt x="0" y="742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60A961F7-08C5-4543-999E-CE6980D15B6F}"/>
                </a:ext>
              </a:extLst>
            </p:cNvPr>
            <p:cNvSpPr/>
            <p:nvPr/>
          </p:nvSpPr>
          <p:spPr>
            <a:xfrm>
              <a:off x="7262813" y="4991139"/>
              <a:ext cx="257175" cy="76200"/>
            </a:xfrm>
            <a:custGeom>
              <a:avLst/>
              <a:gdLst>
                <a:gd name="connsiteX0" fmla="*/ 0 w 257175"/>
                <a:gd name="connsiteY0" fmla="*/ 1866 h 76200"/>
                <a:gd name="connsiteX1" fmla="*/ 200025 w 257175"/>
                <a:gd name="connsiteY1" fmla="*/ 4724 h 76200"/>
                <a:gd name="connsiteX2" fmla="*/ 264795 w 257175"/>
                <a:gd name="connsiteY2" fmla="*/ 63779 h 76200"/>
                <a:gd name="connsiteX3" fmla="*/ 258127 w 257175"/>
                <a:gd name="connsiteY3" fmla="*/ 76161 h 76200"/>
                <a:gd name="connsiteX4" fmla="*/ 55245 w 257175"/>
                <a:gd name="connsiteY4" fmla="*/ 73304 h 76200"/>
                <a:gd name="connsiteX5" fmla="*/ 0 w 257175"/>
                <a:gd name="connsiteY5" fmla="*/ 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75" h="76200">
                  <a:moveTo>
                    <a:pt x="0" y="1866"/>
                  </a:moveTo>
                  <a:cubicBezTo>
                    <a:pt x="76200" y="1866"/>
                    <a:pt x="139065" y="-3849"/>
                    <a:pt x="200025" y="4724"/>
                  </a:cubicBezTo>
                  <a:cubicBezTo>
                    <a:pt x="223838" y="7581"/>
                    <a:pt x="242888" y="42824"/>
                    <a:pt x="264795" y="63779"/>
                  </a:cubicBezTo>
                  <a:cubicBezTo>
                    <a:pt x="262890" y="67589"/>
                    <a:pt x="260985" y="72351"/>
                    <a:pt x="258127" y="76161"/>
                  </a:cubicBezTo>
                  <a:cubicBezTo>
                    <a:pt x="190500" y="76161"/>
                    <a:pt x="121920" y="80924"/>
                    <a:pt x="55245" y="73304"/>
                  </a:cubicBezTo>
                  <a:cubicBezTo>
                    <a:pt x="38100" y="70446"/>
                    <a:pt x="23813" y="32346"/>
                    <a:pt x="0" y="18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37C9396B-322A-48A4-A241-D8A159E68192}"/>
                </a:ext>
              </a:extLst>
            </p:cNvPr>
            <p:cNvSpPr/>
            <p:nvPr/>
          </p:nvSpPr>
          <p:spPr>
            <a:xfrm>
              <a:off x="6786563" y="4991535"/>
              <a:ext cx="247650" cy="76200"/>
            </a:xfrm>
            <a:custGeom>
              <a:avLst/>
              <a:gdLst>
                <a:gd name="connsiteX0" fmla="*/ 246697 w 247650"/>
                <a:gd name="connsiteY0" fmla="*/ 78622 h 76200"/>
                <a:gd name="connsiteX1" fmla="*/ 59055 w 247650"/>
                <a:gd name="connsiteY1" fmla="*/ 75765 h 76200"/>
                <a:gd name="connsiteX2" fmla="*/ 0 w 247650"/>
                <a:gd name="connsiteY2" fmla="*/ 16710 h 76200"/>
                <a:gd name="connsiteX3" fmla="*/ 9525 w 247650"/>
                <a:gd name="connsiteY3" fmla="*/ 1470 h 76200"/>
                <a:gd name="connsiteX4" fmla="*/ 204788 w 247650"/>
                <a:gd name="connsiteY4" fmla="*/ 4327 h 76200"/>
                <a:gd name="connsiteX5" fmla="*/ 255270 w 247650"/>
                <a:gd name="connsiteY5" fmla="*/ 64335 h 76200"/>
                <a:gd name="connsiteX6" fmla="*/ 246697 w 247650"/>
                <a:gd name="connsiteY6" fmla="*/ 7862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76200">
                  <a:moveTo>
                    <a:pt x="246697" y="78622"/>
                  </a:moveTo>
                  <a:cubicBezTo>
                    <a:pt x="183832" y="78622"/>
                    <a:pt x="120015" y="84337"/>
                    <a:pt x="59055" y="75765"/>
                  </a:cubicBezTo>
                  <a:cubicBezTo>
                    <a:pt x="37147" y="72907"/>
                    <a:pt x="20003" y="36712"/>
                    <a:pt x="0" y="16710"/>
                  </a:cubicBezTo>
                  <a:cubicBezTo>
                    <a:pt x="2857" y="11947"/>
                    <a:pt x="6668" y="7185"/>
                    <a:pt x="9525" y="1470"/>
                  </a:cubicBezTo>
                  <a:cubicBezTo>
                    <a:pt x="74295" y="1470"/>
                    <a:pt x="140018" y="-3293"/>
                    <a:pt x="204788" y="4327"/>
                  </a:cubicBezTo>
                  <a:cubicBezTo>
                    <a:pt x="223838" y="6232"/>
                    <a:pt x="239078" y="43380"/>
                    <a:pt x="255270" y="64335"/>
                  </a:cubicBezTo>
                  <a:cubicBezTo>
                    <a:pt x="252413" y="69097"/>
                    <a:pt x="249555" y="73860"/>
                    <a:pt x="246697" y="78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47BA85EC-71B7-478A-BF4B-F9131556E5F8}"/>
                </a:ext>
              </a:extLst>
            </p:cNvPr>
            <p:cNvSpPr/>
            <p:nvPr/>
          </p:nvSpPr>
          <p:spPr>
            <a:xfrm>
              <a:off x="4431983" y="4896803"/>
              <a:ext cx="219075" cy="66675"/>
            </a:xfrm>
            <a:custGeom>
              <a:avLst/>
              <a:gdLst>
                <a:gd name="connsiteX0" fmla="*/ 225742 w 219075"/>
                <a:gd name="connsiteY0" fmla="*/ 0 h 66675"/>
                <a:gd name="connsiteX1" fmla="*/ 156210 w 219075"/>
                <a:gd name="connsiteY1" fmla="*/ 74295 h 66675"/>
                <a:gd name="connsiteX2" fmla="*/ 0 w 219075"/>
                <a:gd name="connsiteY2" fmla="*/ 74295 h 66675"/>
                <a:gd name="connsiteX3" fmla="*/ 70485 w 219075"/>
                <a:gd name="connsiteY3" fmla="*/ 0 h 66675"/>
                <a:gd name="connsiteX4" fmla="*/ 225742 w 2190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225742" y="0"/>
                  </a:moveTo>
                  <a:cubicBezTo>
                    <a:pt x="219075" y="73342"/>
                    <a:pt x="218122" y="74295"/>
                    <a:pt x="156210" y="74295"/>
                  </a:cubicBezTo>
                  <a:cubicBezTo>
                    <a:pt x="104775" y="74295"/>
                    <a:pt x="52388" y="74295"/>
                    <a:pt x="0" y="74295"/>
                  </a:cubicBezTo>
                  <a:cubicBezTo>
                    <a:pt x="4763" y="4763"/>
                    <a:pt x="9525" y="0"/>
                    <a:pt x="70485" y="0"/>
                  </a:cubicBezTo>
                  <a:cubicBezTo>
                    <a:pt x="120967" y="0"/>
                    <a:pt x="171450" y="0"/>
                    <a:pt x="22574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7DA95DBD-22A2-4CB5-AD2D-BE06311B0626}"/>
                </a:ext>
              </a:extLst>
            </p:cNvPr>
            <p:cNvSpPr/>
            <p:nvPr/>
          </p:nvSpPr>
          <p:spPr>
            <a:xfrm>
              <a:off x="7028497" y="4990186"/>
              <a:ext cx="257175" cy="76200"/>
            </a:xfrm>
            <a:custGeom>
              <a:avLst/>
              <a:gdLst>
                <a:gd name="connsiteX0" fmla="*/ 10478 w 257175"/>
                <a:gd name="connsiteY0" fmla="*/ 1866 h 76200"/>
                <a:gd name="connsiteX1" fmla="*/ 189547 w 257175"/>
                <a:gd name="connsiteY1" fmla="*/ 4724 h 76200"/>
                <a:gd name="connsiteX2" fmla="*/ 258128 w 257175"/>
                <a:gd name="connsiteY2" fmla="*/ 62826 h 76200"/>
                <a:gd name="connsiteX3" fmla="*/ 249555 w 257175"/>
                <a:gd name="connsiteY3" fmla="*/ 78066 h 76200"/>
                <a:gd name="connsiteX4" fmla="*/ 49530 w 257175"/>
                <a:gd name="connsiteY4" fmla="*/ 75208 h 76200"/>
                <a:gd name="connsiteX5" fmla="*/ 0 w 257175"/>
                <a:gd name="connsiteY5" fmla="*/ 14249 h 76200"/>
                <a:gd name="connsiteX6" fmla="*/ 10478 w 257175"/>
                <a:gd name="connsiteY6" fmla="*/ 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76200">
                  <a:moveTo>
                    <a:pt x="10478" y="1866"/>
                  </a:moveTo>
                  <a:cubicBezTo>
                    <a:pt x="70485" y="1866"/>
                    <a:pt x="131445" y="-3849"/>
                    <a:pt x="189547" y="4724"/>
                  </a:cubicBezTo>
                  <a:cubicBezTo>
                    <a:pt x="214313" y="8533"/>
                    <a:pt x="235268" y="42824"/>
                    <a:pt x="258128" y="62826"/>
                  </a:cubicBezTo>
                  <a:cubicBezTo>
                    <a:pt x="255270" y="67589"/>
                    <a:pt x="252413" y="72351"/>
                    <a:pt x="249555" y="78066"/>
                  </a:cubicBezTo>
                  <a:cubicBezTo>
                    <a:pt x="182880" y="78066"/>
                    <a:pt x="116205" y="82829"/>
                    <a:pt x="49530" y="75208"/>
                  </a:cubicBezTo>
                  <a:cubicBezTo>
                    <a:pt x="31433" y="73304"/>
                    <a:pt x="16193" y="36156"/>
                    <a:pt x="0" y="14249"/>
                  </a:cubicBezTo>
                  <a:cubicBezTo>
                    <a:pt x="4763" y="9486"/>
                    <a:pt x="7620" y="5676"/>
                    <a:pt x="10478" y="18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B2FD235-2188-42EE-9BDE-FE1E2DE4EDBF}"/>
                </a:ext>
              </a:extLst>
            </p:cNvPr>
            <p:cNvSpPr/>
            <p:nvPr/>
          </p:nvSpPr>
          <p:spPr>
            <a:xfrm>
              <a:off x="4675822" y="4896803"/>
              <a:ext cx="219075" cy="66675"/>
            </a:xfrm>
            <a:custGeom>
              <a:avLst/>
              <a:gdLst>
                <a:gd name="connsiteX0" fmla="*/ 0 w 219075"/>
                <a:gd name="connsiteY0" fmla="*/ 74295 h 66675"/>
                <a:gd name="connsiteX1" fmla="*/ 66675 w 219075"/>
                <a:gd name="connsiteY1" fmla="*/ 0 h 66675"/>
                <a:gd name="connsiteX2" fmla="*/ 216218 w 219075"/>
                <a:gd name="connsiteY2" fmla="*/ 0 h 66675"/>
                <a:gd name="connsiteX3" fmla="*/ 159068 w 219075"/>
                <a:gd name="connsiteY3" fmla="*/ 74295 h 66675"/>
                <a:gd name="connsiteX4" fmla="*/ 0 w 219075"/>
                <a:gd name="connsiteY4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0" y="74295"/>
                  </a:moveTo>
                  <a:cubicBezTo>
                    <a:pt x="4763" y="2857"/>
                    <a:pt x="6668" y="0"/>
                    <a:pt x="66675" y="0"/>
                  </a:cubicBezTo>
                  <a:cubicBezTo>
                    <a:pt x="117158" y="0"/>
                    <a:pt x="166688" y="0"/>
                    <a:pt x="216218" y="0"/>
                  </a:cubicBezTo>
                  <a:cubicBezTo>
                    <a:pt x="224790" y="66675"/>
                    <a:pt x="219075" y="74295"/>
                    <a:pt x="159068" y="74295"/>
                  </a:cubicBezTo>
                  <a:cubicBezTo>
                    <a:pt x="105728" y="74295"/>
                    <a:pt x="53340" y="74295"/>
                    <a:pt x="0" y="742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4081D779-75D2-493D-B81F-B915A9A67570}"/>
                </a:ext>
              </a:extLst>
            </p:cNvPr>
            <p:cNvSpPr/>
            <p:nvPr/>
          </p:nvSpPr>
          <p:spPr>
            <a:xfrm>
              <a:off x="4919230" y="4896803"/>
              <a:ext cx="209550" cy="66675"/>
            </a:xfrm>
            <a:custGeom>
              <a:avLst/>
              <a:gdLst>
                <a:gd name="connsiteX0" fmla="*/ 213793 w 209550"/>
                <a:gd name="connsiteY0" fmla="*/ 0 h 66675"/>
                <a:gd name="connsiteX1" fmla="*/ 153786 w 209550"/>
                <a:gd name="connsiteY1" fmla="*/ 74295 h 66675"/>
                <a:gd name="connsiteX2" fmla="*/ 3290 w 209550"/>
                <a:gd name="connsiteY2" fmla="*/ 74295 h 66675"/>
                <a:gd name="connsiteX3" fmla="*/ 59488 w 209550"/>
                <a:gd name="connsiteY3" fmla="*/ 0 h 66675"/>
                <a:gd name="connsiteX4" fmla="*/ 213793 w 209550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3793" y="0"/>
                  </a:moveTo>
                  <a:cubicBezTo>
                    <a:pt x="219508" y="73342"/>
                    <a:pt x="218555" y="74295"/>
                    <a:pt x="153786" y="74295"/>
                  </a:cubicBezTo>
                  <a:cubicBezTo>
                    <a:pt x="103303" y="74295"/>
                    <a:pt x="52820" y="74295"/>
                    <a:pt x="3290" y="74295"/>
                  </a:cubicBezTo>
                  <a:cubicBezTo>
                    <a:pt x="-5282" y="6667"/>
                    <a:pt x="-520" y="0"/>
                    <a:pt x="59488" y="0"/>
                  </a:cubicBezTo>
                  <a:cubicBezTo>
                    <a:pt x="109970" y="0"/>
                    <a:pt x="160453" y="0"/>
                    <a:pt x="21379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898B833B-A564-47E8-99F2-5A15EAC149AD}"/>
                </a:ext>
              </a:extLst>
            </p:cNvPr>
            <p:cNvSpPr/>
            <p:nvPr/>
          </p:nvSpPr>
          <p:spPr>
            <a:xfrm>
              <a:off x="6341745" y="4896285"/>
              <a:ext cx="238125" cy="76200"/>
            </a:xfrm>
            <a:custGeom>
              <a:avLst/>
              <a:gdLst>
                <a:gd name="connsiteX0" fmla="*/ 230505 w 238125"/>
                <a:gd name="connsiteY0" fmla="*/ 74812 h 76200"/>
                <a:gd name="connsiteX1" fmla="*/ 50483 w 238125"/>
                <a:gd name="connsiteY1" fmla="*/ 71955 h 76200"/>
                <a:gd name="connsiteX2" fmla="*/ 0 w 238125"/>
                <a:gd name="connsiteY2" fmla="*/ 14805 h 76200"/>
                <a:gd name="connsiteX3" fmla="*/ 10478 w 238125"/>
                <a:gd name="connsiteY3" fmla="*/ 1470 h 76200"/>
                <a:gd name="connsiteX4" fmla="*/ 194310 w 238125"/>
                <a:gd name="connsiteY4" fmla="*/ 4327 h 76200"/>
                <a:gd name="connsiteX5" fmla="*/ 242888 w 238125"/>
                <a:gd name="connsiteY5" fmla="*/ 60525 h 76200"/>
                <a:gd name="connsiteX6" fmla="*/ 230505 w 238125"/>
                <a:gd name="connsiteY6" fmla="*/ 7481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" h="76200">
                  <a:moveTo>
                    <a:pt x="230505" y="74812"/>
                  </a:moveTo>
                  <a:cubicBezTo>
                    <a:pt x="170498" y="74812"/>
                    <a:pt x="109538" y="79575"/>
                    <a:pt x="50483" y="71955"/>
                  </a:cubicBezTo>
                  <a:cubicBezTo>
                    <a:pt x="31433" y="69097"/>
                    <a:pt x="16193" y="34807"/>
                    <a:pt x="0" y="14805"/>
                  </a:cubicBezTo>
                  <a:cubicBezTo>
                    <a:pt x="3810" y="10042"/>
                    <a:pt x="7620" y="5280"/>
                    <a:pt x="10478" y="1470"/>
                  </a:cubicBezTo>
                  <a:cubicBezTo>
                    <a:pt x="71438" y="1470"/>
                    <a:pt x="133350" y="-3293"/>
                    <a:pt x="194310" y="4327"/>
                  </a:cubicBezTo>
                  <a:cubicBezTo>
                    <a:pt x="212408" y="6232"/>
                    <a:pt x="226695" y="41475"/>
                    <a:pt x="242888" y="60525"/>
                  </a:cubicBezTo>
                  <a:cubicBezTo>
                    <a:pt x="239078" y="65287"/>
                    <a:pt x="234315" y="70050"/>
                    <a:pt x="230505" y="7481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4DDC49A6-60A6-42E7-AAD9-67E1A5221C79}"/>
                </a:ext>
              </a:extLst>
            </p:cNvPr>
            <p:cNvSpPr/>
            <p:nvPr/>
          </p:nvSpPr>
          <p:spPr>
            <a:xfrm>
              <a:off x="6104572" y="4898946"/>
              <a:ext cx="238125" cy="66675"/>
            </a:xfrm>
            <a:custGeom>
              <a:avLst/>
              <a:gdLst>
                <a:gd name="connsiteX0" fmla="*/ 240983 w 238125"/>
                <a:gd name="connsiteY0" fmla="*/ 72152 h 66675"/>
                <a:gd name="connsiteX1" fmla="*/ 50483 w 238125"/>
                <a:gd name="connsiteY1" fmla="*/ 69294 h 66675"/>
                <a:gd name="connsiteX2" fmla="*/ 0 w 238125"/>
                <a:gd name="connsiteY2" fmla="*/ 18812 h 66675"/>
                <a:gd name="connsiteX3" fmla="*/ 9525 w 238125"/>
                <a:gd name="connsiteY3" fmla="*/ 714 h 66675"/>
                <a:gd name="connsiteX4" fmla="*/ 208597 w 238125"/>
                <a:gd name="connsiteY4" fmla="*/ 3572 h 66675"/>
                <a:gd name="connsiteX5" fmla="*/ 240983 w 238125"/>
                <a:gd name="connsiteY5" fmla="*/ 721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66675">
                  <a:moveTo>
                    <a:pt x="240983" y="72152"/>
                  </a:moveTo>
                  <a:cubicBezTo>
                    <a:pt x="167640" y="72152"/>
                    <a:pt x="108585" y="75962"/>
                    <a:pt x="50483" y="69294"/>
                  </a:cubicBezTo>
                  <a:cubicBezTo>
                    <a:pt x="32385" y="67389"/>
                    <a:pt x="17145" y="35957"/>
                    <a:pt x="0" y="18812"/>
                  </a:cubicBezTo>
                  <a:cubicBezTo>
                    <a:pt x="2858" y="13097"/>
                    <a:pt x="6668" y="6429"/>
                    <a:pt x="9525" y="714"/>
                  </a:cubicBezTo>
                  <a:cubicBezTo>
                    <a:pt x="76200" y="714"/>
                    <a:pt x="142875" y="-2143"/>
                    <a:pt x="208597" y="3572"/>
                  </a:cubicBezTo>
                  <a:cubicBezTo>
                    <a:pt x="219075" y="4524"/>
                    <a:pt x="226695" y="41672"/>
                    <a:pt x="240983" y="7215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621EC6D6-3B24-4177-89AA-5DCEB4F47297}"/>
                </a:ext>
              </a:extLst>
            </p:cNvPr>
            <p:cNvSpPr/>
            <p:nvPr/>
          </p:nvSpPr>
          <p:spPr>
            <a:xfrm>
              <a:off x="5869305" y="4897133"/>
              <a:ext cx="228600" cy="66675"/>
            </a:xfrm>
            <a:custGeom>
              <a:avLst/>
              <a:gdLst>
                <a:gd name="connsiteX0" fmla="*/ 13335 w 228600"/>
                <a:gd name="connsiteY0" fmla="*/ 622 h 66675"/>
                <a:gd name="connsiteX1" fmla="*/ 193357 w 228600"/>
                <a:gd name="connsiteY1" fmla="*/ 1574 h 66675"/>
                <a:gd name="connsiteX2" fmla="*/ 229552 w 228600"/>
                <a:gd name="connsiteY2" fmla="*/ 73964 h 66675"/>
                <a:gd name="connsiteX3" fmla="*/ 38100 w 228600"/>
                <a:gd name="connsiteY3" fmla="*/ 71107 h 66675"/>
                <a:gd name="connsiteX4" fmla="*/ 0 w 228600"/>
                <a:gd name="connsiteY4" fmla="*/ 13957 h 66675"/>
                <a:gd name="connsiteX5" fmla="*/ 13335 w 228600"/>
                <a:gd name="connsiteY5" fmla="*/ 62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66675">
                  <a:moveTo>
                    <a:pt x="13335" y="622"/>
                  </a:moveTo>
                  <a:cubicBezTo>
                    <a:pt x="73342" y="622"/>
                    <a:pt x="133350" y="-1283"/>
                    <a:pt x="193357" y="1574"/>
                  </a:cubicBezTo>
                  <a:cubicBezTo>
                    <a:pt x="237172" y="3480"/>
                    <a:pt x="221932" y="41580"/>
                    <a:pt x="229552" y="73964"/>
                  </a:cubicBezTo>
                  <a:cubicBezTo>
                    <a:pt x="162877" y="73964"/>
                    <a:pt x="100013" y="77774"/>
                    <a:pt x="38100" y="71107"/>
                  </a:cubicBezTo>
                  <a:cubicBezTo>
                    <a:pt x="23813" y="69202"/>
                    <a:pt x="12382" y="33960"/>
                    <a:pt x="0" y="13957"/>
                  </a:cubicBezTo>
                  <a:cubicBezTo>
                    <a:pt x="4763" y="9195"/>
                    <a:pt x="9525" y="5385"/>
                    <a:pt x="13335" y="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AB105B32-5407-48B0-BA3D-33473FB78901}"/>
                </a:ext>
              </a:extLst>
            </p:cNvPr>
            <p:cNvSpPr/>
            <p:nvPr/>
          </p:nvSpPr>
          <p:spPr>
            <a:xfrm>
              <a:off x="5632132" y="4900613"/>
              <a:ext cx="228600" cy="66675"/>
            </a:xfrm>
            <a:custGeom>
              <a:avLst/>
              <a:gdLst>
                <a:gd name="connsiteX0" fmla="*/ 217170 w 228600"/>
                <a:gd name="connsiteY0" fmla="*/ 0 h 66675"/>
                <a:gd name="connsiteX1" fmla="*/ 228600 w 228600"/>
                <a:gd name="connsiteY1" fmla="*/ 69532 h 66675"/>
                <a:gd name="connsiteX2" fmla="*/ 28575 w 228600"/>
                <a:gd name="connsiteY2" fmla="*/ 66675 h 66675"/>
                <a:gd name="connsiteX3" fmla="*/ 0 w 228600"/>
                <a:gd name="connsiteY3" fmla="*/ 0 h 66675"/>
                <a:gd name="connsiteX4" fmla="*/ 217170 w 228600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217170" y="0"/>
                  </a:moveTo>
                  <a:cubicBezTo>
                    <a:pt x="220980" y="20955"/>
                    <a:pt x="223838" y="40957"/>
                    <a:pt x="228600" y="69532"/>
                  </a:cubicBezTo>
                  <a:cubicBezTo>
                    <a:pt x="159068" y="69532"/>
                    <a:pt x="93345" y="72390"/>
                    <a:pt x="28575" y="66675"/>
                  </a:cubicBezTo>
                  <a:cubicBezTo>
                    <a:pt x="19050" y="65722"/>
                    <a:pt x="11430" y="28575"/>
                    <a:pt x="0" y="0"/>
                  </a:cubicBezTo>
                  <a:cubicBezTo>
                    <a:pt x="80010" y="0"/>
                    <a:pt x="147638" y="0"/>
                    <a:pt x="21717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6F79347D-8C57-467B-824A-0E684F5074BE}"/>
                </a:ext>
              </a:extLst>
            </p:cNvPr>
            <p:cNvSpPr/>
            <p:nvPr/>
          </p:nvSpPr>
          <p:spPr>
            <a:xfrm>
              <a:off x="5396837" y="4897041"/>
              <a:ext cx="228600" cy="66675"/>
            </a:xfrm>
            <a:custGeom>
              <a:avLst/>
              <a:gdLst>
                <a:gd name="connsiteX0" fmla="*/ 232438 w 228600"/>
                <a:gd name="connsiteY0" fmla="*/ 74057 h 66675"/>
                <a:gd name="connsiteX1" fmla="*/ 29556 w 228600"/>
                <a:gd name="connsiteY1" fmla="*/ 73104 h 66675"/>
                <a:gd name="connsiteX2" fmla="*/ 2885 w 228600"/>
                <a:gd name="connsiteY2" fmla="*/ 714 h 66675"/>
                <a:gd name="connsiteX3" fmla="*/ 200053 w 228600"/>
                <a:gd name="connsiteY3" fmla="*/ 3572 h 66675"/>
                <a:gd name="connsiteX4" fmla="*/ 232438 w 228600"/>
                <a:gd name="connsiteY4" fmla="*/ 7405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232438" y="74057"/>
                  </a:moveTo>
                  <a:cubicBezTo>
                    <a:pt x="152428" y="74057"/>
                    <a:pt x="91468" y="76914"/>
                    <a:pt x="29556" y="73104"/>
                  </a:cubicBezTo>
                  <a:cubicBezTo>
                    <a:pt x="-22832" y="70247"/>
                    <a:pt x="12410" y="31194"/>
                    <a:pt x="2885" y="714"/>
                  </a:cubicBezTo>
                  <a:cubicBezTo>
                    <a:pt x="72418" y="714"/>
                    <a:pt x="136235" y="-2143"/>
                    <a:pt x="200053" y="3572"/>
                  </a:cubicBezTo>
                  <a:cubicBezTo>
                    <a:pt x="211483" y="5477"/>
                    <a:pt x="218151" y="42624"/>
                    <a:pt x="232438" y="740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46080200-8598-44EB-9CD9-3744BB6CB3D0}"/>
                </a:ext>
              </a:extLst>
            </p:cNvPr>
            <p:cNvSpPr/>
            <p:nvPr/>
          </p:nvSpPr>
          <p:spPr>
            <a:xfrm>
              <a:off x="5160451" y="4896803"/>
              <a:ext cx="209550" cy="66675"/>
            </a:xfrm>
            <a:custGeom>
              <a:avLst/>
              <a:gdLst>
                <a:gd name="connsiteX0" fmla="*/ 2099 w 209550"/>
                <a:gd name="connsiteY0" fmla="*/ 75247 h 66675"/>
                <a:gd name="connsiteX1" fmla="*/ 61155 w 209550"/>
                <a:gd name="connsiteY1" fmla="*/ 0 h 66675"/>
                <a:gd name="connsiteX2" fmla="*/ 209744 w 209550"/>
                <a:gd name="connsiteY2" fmla="*/ 0 h 66675"/>
                <a:gd name="connsiteX3" fmla="*/ 156405 w 209550"/>
                <a:gd name="connsiteY3" fmla="*/ 75247 h 66675"/>
                <a:gd name="connsiteX4" fmla="*/ 2099 w 209550"/>
                <a:gd name="connsiteY4" fmla="*/ 752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099" y="75247"/>
                  </a:moveTo>
                  <a:cubicBezTo>
                    <a:pt x="-3616" y="2857"/>
                    <a:pt x="-1711" y="953"/>
                    <a:pt x="61155" y="0"/>
                  </a:cubicBezTo>
                  <a:cubicBezTo>
                    <a:pt x="110684" y="0"/>
                    <a:pt x="161167" y="0"/>
                    <a:pt x="209744" y="0"/>
                  </a:cubicBezTo>
                  <a:cubicBezTo>
                    <a:pt x="222127" y="72390"/>
                    <a:pt x="221174" y="75247"/>
                    <a:pt x="156405" y="75247"/>
                  </a:cubicBezTo>
                  <a:cubicBezTo>
                    <a:pt x="104969" y="75247"/>
                    <a:pt x="53534" y="75247"/>
                    <a:pt x="2099" y="7524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58489A4B-8FF8-483D-83C3-12A75ABCE7A0}"/>
                </a:ext>
              </a:extLst>
            </p:cNvPr>
            <p:cNvSpPr/>
            <p:nvPr/>
          </p:nvSpPr>
          <p:spPr>
            <a:xfrm>
              <a:off x="7214235" y="4898190"/>
              <a:ext cx="247650" cy="66675"/>
            </a:xfrm>
            <a:custGeom>
              <a:avLst/>
              <a:gdLst>
                <a:gd name="connsiteX0" fmla="*/ 241935 w 247650"/>
                <a:gd name="connsiteY0" fmla="*/ 72907 h 66675"/>
                <a:gd name="connsiteX1" fmla="*/ 60008 w 247650"/>
                <a:gd name="connsiteY1" fmla="*/ 70050 h 66675"/>
                <a:gd name="connsiteX2" fmla="*/ 0 w 247650"/>
                <a:gd name="connsiteY2" fmla="*/ 14805 h 66675"/>
                <a:gd name="connsiteX3" fmla="*/ 6668 w 247650"/>
                <a:gd name="connsiteY3" fmla="*/ 1470 h 66675"/>
                <a:gd name="connsiteX4" fmla="*/ 192405 w 247650"/>
                <a:gd name="connsiteY4" fmla="*/ 4328 h 66675"/>
                <a:gd name="connsiteX5" fmla="*/ 250508 w 247650"/>
                <a:gd name="connsiteY5" fmla="*/ 58620 h 66675"/>
                <a:gd name="connsiteX6" fmla="*/ 241935 w 247650"/>
                <a:gd name="connsiteY6" fmla="*/ 7290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66675">
                  <a:moveTo>
                    <a:pt x="241935" y="72907"/>
                  </a:moveTo>
                  <a:cubicBezTo>
                    <a:pt x="180975" y="72907"/>
                    <a:pt x="119063" y="77670"/>
                    <a:pt x="60008" y="70050"/>
                  </a:cubicBezTo>
                  <a:cubicBezTo>
                    <a:pt x="38100" y="67192"/>
                    <a:pt x="20003" y="33855"/>
                    <a:pt x="0" y="14805"/>
                  </a:cubicBezTo>
                  <a:cubicBezTo>
                    <a:pt x="1905" y="10042"/>
                    <a:pt x="4763" y="5280"/>
                    <a:pt x="6668" y="1470"/>
                  </a:cubicBezTo>
                  <a:cubicBezTo>
                    <a:pt x="68580" y="1470"/>
                    <a:pt x="131445" y="-3293"/>
                    <a:pt x="192405" y="4328"/>
                  </a:cubicBezTo>
                  <a:cubicBezTo>
                    <a:pt x="213360" y="7185"/>
                    <a:pt x="230505" y="39570"/>
                    <a:pt x="250508" y="58620"/>
                  </a:cubicBezTo>
                  <a:cubicBezTo>
                    <a:pt x="246697" y="62430"/>
                    <a:pt x="243840" y="68145"/>
                    <a:pt x="241935" y="729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04AB2802-AFFF-48D7-950E-27B54A1ABF02}"/>
                </a:ext>
              </a:extLst>
            </p:cNvPr>
            <p:cNvSpPr/>
            <p:nvPr/>
          </p:nvSpPr>
          <p:spPr>
            <a:xfrm>
              <a:off x="6979920" y="4897238"/>
              <a:ext cx="238125" cy="66675"/>
            </a:xfrm>
            <a:custGeom>
              <a:avLst/>
              <a:gdLst>
                <a:gd name="connsiteX0" fmla="*/ 237173 w 238125"/>
                <a:gd name="connsiteY0" fmla="*/ 73860 h 66675"/>
                <a:gd name="connsiteX1" fmla="*/ 58103 w 238125"/>
                <a:gd name="connsiteY1" fmla="*/ 71003 h 66675"/>
                <a:gd name="connsiteX2" fmla="*/ 0 w 238125"/>
                <a:gd name="connsiteY2" fmla="*/ 17662 h 66675"/>
                <a:gd name="connsiteX3" fmla="*/ 8573 w 238125"/>
                <a:gd name="connsiteY3" fmla="*/ 1470 h 66675"/>
                <a:gd name="connsiteX4" fmla="*/ 190500 w 238125"/>
                <a:gd name="connsiteY4" fmla="*/ 4328 h 66675"/>
                <a:gd name="connsiteX5" fmla="*/ 245745 w 238125"/>
                <a:gd name="connsiteY5" fmla="*/ 59572 h 66675"/>
                <a:gd name="connsiteX6" fmla="*/ 237173 w 238125"/>
                <a:gd name="connsiteY6" fmla="*/ 7386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" h="66675">
                  <a:moveTo>
                    <a:pt x="237173" y="73860"/>
                  </a:moveTo>
                  <a:cubicBezTo>
                    <a:pt x="177165" y="73860"/>
                    <a:pt x="117158" y="78622"/>
                    <a:pt x="58103" y="71003"/>
                  </a:cubicBezTo>
                  <a:cubicBezTo>
                    <a:pt x="37148" y="68145"/>
                    <a:pt x="19050" y="35760"/>
                    <a:pt x="0" y="17662"/>
                  </a:cubicBezTo>
                  <a:cubicBezTo>
                    <a:pt x="2858" y="11947"/>
                    <a:pt x="5715" y="7185"/>
                    <a:pt x="8573" y="1470"/>
                  </a:cubicBezTo>
                  <a:cubicBezTo>
                    <a:pt x="69533" y="1470"/>
                    <a:pt x="130493" y="-3293"/>
                    <a:pt x="190500" y="4328"/>
                  </a:cubicBezTo>
                  <a:cubicBezTo>
                    <a:pt x="211455" y="7185"/>
                    <a:pt x="227648" y="40522"/>
                    <a:pt x="245745" y="59572"/>
                  </a:cubicBezTo>
                  <a:cubicBezTo>
                    <a:pt x="242888" y="63382"/>
                    <a:pt x="240030" y="68145"/>
                    <a:pt x="237173" y="738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8C2BBB84-D418-441C-A87D-50D5E2DB5A82}"/>
                </a:ext>
              </a:extLst>
            </p:cNvPr>
            <p:cNvSpPr/>
            <p:nvPr/>
          </p:nvSpPr>
          <p:spPr>
            <a:xfrm>
              <a:off x="4129088" y="4804300"/>
              <a:ext cx="219075" cy="66675"/>
            </a:xfrm>
            <a:custGeom>
              <a:avLst/>
              <a:gdLst>
                <a:gd name="connsiteX0" fmla="*/ 0 w 219075"/>
                <a:gd name="connsiteY0" fmla="*/ 72500 h 66675"/>
                <a:gd name="connsiteX1" fmla="*/ 74295 w 219075"/>
                <a:gd name="connsiteY1" fmla="*/ 110 h 66675"/>
                <a:gd name="connsiteX2" fmla="*/ 226695 w 219075"/>
                <a:gd name="connsiteY2" fmla="*/ 1062 h 66675"/>
                <a:gd name="connsiteX3" fmla="*/ 152400 w 219075"/>
                <a:gd name="connsiteY3" fmla="*/ 73452 h 66675"/>
                <a:gd name="connsiteX4" fmla="*/ 0 w 219075"/>
                <a:gd name="connsiteY4" fmla="*/ 7250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0" y="72500"/>
                  </a:moveTo>
                  <a:cubicBezTo>
                    <a:pt x="6667" y="21065"/>
                    <a:pt x="25717" y="-1795"/>
                    <a:pt x="74295" y="110"/>
                  </a:cubicBezTo>
                  <a:cubicBezTo>
                    <a:pt x="123825" y="2967"/>
                    <a:pt x="174308" y="1062"/>
                    <a:pt x="226695" y="1062"/>
                  </a:cubicBezTo>
                  <a:cubicBezTo>
                    <a:pt x="223838" y="55355"/>
                    <a:pt x="202883" y="77262"/>
                    <a:pt x="152400" y="73452"/>
                  </a:cubicBezTo>
                  <a:cubicBezTo>
                    <a:pt x="102870" y="68690"/>
                    <a:pt x="52388" y="72500"/>
                    <a:pt x="0" y="72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2FDBBA13-95A0-4C65-862D-8ABDA5B677E1}"/>
                </a:ext>
              </a:extLst>
            </p:cNvPr>
            <p:cNvSpPr/>
            <p:nvPr/>
          </p:nvSpPr>
          <p:spPr>
            <a:xfrm>
              <a:off x="4364355" y="4804195"/>
              <a:ext cx="219075" cy="66675"/>
            </a:xfrm>
            <a:custGeom>
              <a:avLst/>
              <a:gdLst>
                <a:gd name="connsiteX0" fmla="*/ 221933 w 219075"/>
                <a:gd name="connsiteY0" fmla="*/ 1168 h 66675"/>
                <a:gd name="connsiteX1" fmla="*/ 148590 w 219075"/>
                <a:gd name="connsiteY1" fmla="*/ 72605 h 66675"/>
                <a:gd name="connsiteX2" fmla="*/ 0 w 219075"/>
                <a:gd name="connsiteY2" fmla="*/ 71653 h 66675"/>
                <a:gd name="connsiteX3" fmla="*/ 69533 w 219075"/>
                <a:gd name="connsiteY3" fmla="*/ 215 h 66675"/>
                <a:gd name="connsiteX4" fmla="*/ 221933 w 219075"/>
                <a:gd name="connsiteY4" fmla="*/ 116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221933" y="1168"/>
                  </a:moveTo>
                  <a:cubicBezTo>
                    <a:pt x="222885" y="63080"/>
                    <a:pt x="195263" y="76415"/>
                    <a:pt x="148590" y="72605"/>
                  </a:cubicBezTo>
                  <a:cubicBezTo>
                    <a:pt x="100013" y="68795"/>
                    <a:pt x="51435" y="71653"/>
                    <a:pt x="0" y="71653"/>
                  </a:cubicBezTo>
                  <a:cubicBezTo>
                    <a:pt x="2858" y="23075"/>
                    <a:pt x="20003" y="-2642"/>
                    <a:pt x="69533" y="215"/>
                  </a:cubicBezTo>
                  <a:cubicBezTo>
                    <a:pt x="120967" y="4025"/>
                    <a:pt x="171450" y="1168"/>
                    <a:pt x="221933" y="11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48012AC1-BCD9-46E1-9EF7-9B93710A753D}"/>
                </a:ext>
              </a:extLst>
            </p:cNvPr>
            <p:cNvSpPr/>
            <p:nvPr/>
          </p:nvSpPr>
          <p:spPr>
            <a:xfrm>
              <a:off x="5069205" y="4806209"/>
              <a:ext cx="200025" cy="66675"/>
            </a:xfrm>
            <a:custGeom>
              <a:avLst/>
              <a:gdLst>
                <a:gd name="connsiteX0" fmla="*/ 0 w 200025"/>
                <a:gd name="connsiteY0" fmla="*/ 70591 h 66675"/>
                <a:gd name="connsiteX1" fmla="*/ 61913 w 200025"/>
                <a:gd name="connsiteY1" fmla="*/ 106 h 66675"/>
                <a:gd name="connsiteX2" fmla="*/ 184785 w 200025"/>
                <a:gd name="connsiteY2" fmla="*/ 2963 h 66675"/>
                <a:gd name="connsiteX3" fmla="*/ 207645 w 200025"/>
                <a:gd name="connsiteY3" fmla="*/ 33443 h 66675"/>
                <a:gd name="connsiteX4" fmla="*/ 183832 w 200025"/>
                <a:gd name="connsiteY4" fmla="*/ 68686 h 66675"/>
                <a:gd name="connsiteX5" fmla="*/ 0 w 200025"/>
                <a:gd name="connsiteY5" fmla="*/ 705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66675">
                  <a:moveTo>
                    <a:pt x="0" y="70591"/>
                  </a:moveTo>
                  <a:cubicBezTo>
                    <a:pt x="952" y="2011"/>
                    <a:pt x="1905" y="106"/>
                    <a:pt x="61913" y="106"/>
                  </a:cubicBezTo>
                  <a:cubicBezTo>
                    <a:pt x="102870" y="106"/>
                    <a:pt x="143827" y="-847"/>
                    <a:pt x="184785" y="2963"/>
                  </a:cubicBezTo>
                  <a:cubicBezTo>
                    <a:pt x="193357" y="3916"/>
                    <a:pt x="208597" y="23918"/>
                    <a:pt x="207645" y="33443"/>
                  </a:cubicBezTo>
                  <a:cubicBezTo>
                    <a:pt x="206692" y="46778"/>
                    <a:pt x="193357" y="68686"/>
                    <a:pt x="183832" y="68686"/>
                  </a:cubicBezTo>
                  <a:cubicBezTo>
                    <a:pt x="121920" y="71543"/>
                    <a:pt x="60960" y="70591"/>
                    <a:pt x="0" y="705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28BD262B-26F7-48D6-B7F5-DC2C0BE48AE9}"/>
                </a:ext>
              </a:extLst>
            </p:cNvPr>
            <p:cNvSpPr/>
            <p:nvPr/>
          </p:nvSpPr>
          <p:spPr>
            <a:xfrm>
              <a:off x="4838094" y="4805892"/>
              <a:ext cx="200025" cy="66675"/>
            </a:xfrm>
            <a:custGeom>
              <a:avLst/>
              <a:gdLst>
                <a:gd name="connsiteX0" fmla="*/ 207299 w 200025"/>
                <a:gd name="connsiteY0" fmla="*/ 423 h 66675"/>
                <a:gd name="connsiteX1" fmla="*/ 153006 w 200025"/>
                <a:gd name="connsiteY1" fmla="*/ 72813 h 66675"/>
                <a:gd name="connsiteX2" fmla="*/ 2511 w 200025"/>
                <a:gd name="connsiteY2" fmla="*/ 71861 h 66675"/>
                <a:gd name="connsiteX3" fmla="*/ 54899 w 200025"/>
                <a:gd name="connsiteY3" fmla="*/ 423 h 66675"/>
                <a:gd name="connsiteX4" fmla="*/ 207299 w 200025"/>
                <a:gd name="connsiteY4" fmla="*/ 4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207299" y="423"/>
                  </a:moveTo>
                  <a:cubicBezTo>
                    <a:pt x="213966" y="52811"/>
                    <a:pt x="201584" y="75671"/>
                    <a:pt x="153006" y="72813"/>
                  </a:cubicBezTo>
                  <a:cubicBezTo>
                    <a:pt x="102524" y="69003"/>
                    <a:pt x="52041" y="71861"/>
                    <a:pt x="2511" y="71861"/>
                  </a:cubicBezTo>
                  <a:cubicBezTo>
                    <a:pt x="-5109" y="11853"/>
                    <a:pt x="2511" y="1376"/>
                    <a:pt x="54899" y="423"/>
                  </a:cubicBezTo>
                  <a:cubicBezTo>
                    <a:pt x="104429" y="-529"/>
                    <a:pt x="154911" y="423"/>
                    <a:pt x="207299" y="4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80A6B92D-09BE-4C69-9C28-A4E15E6DB8FE}"/>
                </a:ext>
              </a:extLst>
            </p:cNvPr>
            <p:cNvSpPr/>
            <p:nvPr/>
          </p:nvSpPr>
          <p:spPr>
            <a:xfrm>
              <a:off x="4603433" y="4805363"/>
              <a:ext cx="209550" cy="66675"/>
            </a:xfrm>
            <a:custGeom>
              <a:avLst/>
              <a:gdLst>
                <a:gd name="connsiteX0" fmla="*/ 213360 w 209550"/>
                <a:gd name="connsiteY0" fmla="*/ 953 h 66675"/>
                <a:gd name="connsiteX1" fmla="*/ 151447 w 209550"/>
                <a:gd name="connsiteY1" fmla="*/ 72390 h 66675"/>
                <a:gd name="connsiteX2" fmla="*/ 0 w 209550"/>
                <a:gd name="connsiteY2" fmla="*/ 71438 h 66675"/>
                <a:gd name="connsiteX3" fmla="*/ 63817 w 209550"/>
                <a:gd name="connsiteY3" fmla="*/ 0 h 66675"/>
                <a:gd name="connsiteX4" fmla="*/ 213360 w 209550"/>
                <a:gd name="connsiteY4" fmla="*/ 95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3360" y="953"/>
                  </a:moveTo>
                  <a:cubicBezTo>
                    <a:pt x="216217" y="55245"/>
                    <a:pt x="200025" y="76200"/>
                    <a:pt x="151447" y="72390"/>
                  </a:cubicBezTo>
                  <a:cubicBezTo>
                    <a:pt x="100965" y="68580"/>
                    <a:pt x="50483" y="71438"/>
                    <a:pt x="0" y="71438"/>
                  </a:cubicBezTo>
                  <a:cubicBezTo>
                    <a:pt x="2858" y="6668"/>
                    <a:pt x="7620" y="953"/>
                    <a:pt x="63817" y="0"/>
                  </a:cubicBezTo>
                  <a:cubicBezTo>
                    <a:pt x="113347" y="0"/>
                    <a:pt x="162877" y="953"/>
                    <a:pt x="213360" y="95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874A59CE-1052-4391-BCC0-11C4DA7B262C}"/>
                </a:ext>
              </a:extLst>
            </p:cNvPr>
            <p:cNvSpPr/>
            <p:nvPr/>
          </p:nvSpPr>
          <p:spPr>
            <a:xfrm>
              <a:off x="5300082" y="4808220"/>
              <a:ext cx="200025" cy="57150"/>
            </a:xfrm>
            <a:custGeom>
              <a:avLst/>
              <a:gdLst>
                <a:gd name="connsiteX0" fmla="*/ 201558 w 200025"/>
                <a:gd name="connsiteY0" fmla="*/ 65723 h 57150"/>
                <a:gd name="connsiteX1" fmla="*/ 5343 w 200025"/>
                <a:gd name="connsiteY1" fmla="*/ 65723 h 57150"/>
                <a:gd name="connsiteX2" fmla="*/ 54873 w 200025"/>
                <a:gd name="connsiteY2" fmla="*/ 0 h 57150"/>
                <a:gd name="connsiteX3" fmla="*/ 154886 w 200025"/>
                <a:gd name="connsiteY3" fmla="*/ 953 h 57150"/>
                <a:gd name="connsiteX4" fmla="*/ 201558 w 200025"/>
                <a:gd name="connsiteY4" fmla="*/ 6572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1558" y="65723"/>
                  </a:moveTo>
                  <a:cubicBezTo>
                    <a:pt x="136788" y="65723"/>
                    <a:pt x="71066" y="65723"/>
                    <a:pt x="5343" y="65723"/>
                  </a:cubicBezTo>
                  <a:cubicBezTo>
                    <a:pt x="-6087" y="3810"/>
                    <a:pt x="-3229" y="953"/>
                    <a:pt x="54873" y="0"/>
                  </a:cubicBezTo>
                  <a:cubicBezTo>
                    <a:pt x="88211" y="0"/>
                    <a:pt x="121548" y="0"/>
                    <a:pt x="154886" y="953"/>
                  </a:cubicBezTo>
                  <a:cubicBezTo>
                    <a:pt x="212036" y="1905"/>
                    <a:pt x="212988" y="2858"/>
                    <a:pt x="201558" y="657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8207F42E-B3B7-4802-B2B3-9A13F4814101}"/>
                </a:ext>
              </a:extLst>
            </p:cNvPr>
            <p:cNvSpPr/>
            <p:nvPr/>
          </p:nvSpPr>
          <p:spPr>
            <a:xfrm>
              <a:off x="5532120" y="4812982"/>
              <a:ext cx="209550" cy="57150"/>
            </a:xfrm>
            <a:custGeom>
              <a:avLst/>
              <a:gdLst>
                <a:gd name="connsiteX0" fmla="*/ 0 w 209550"/>
                <a:gd name="connsiteY0" fmla="*/ 58103 h 57150"/>
                <a:gd name="connsiteX1" fmla="*/ 0 w 209550"/>
                <a:gd name="connsiteY1" fmla="*/ 0 h 57150"/>
                <a:gd name="connsiteX2" fmla="*/ 200025 w 209550"/>
                <a:gd name="connsiteY2" fmla="*/ 0 h 57150"/>
                <a:gd name="connsiteX3" fmla="*/ 209550 w 209550"/>
                <a:gd name="connsiteY3" fmla="*/ 58103 h 57150"/>
                <a:gd name="connsiteX4" fmla="*/ 0 w 209550"/>
                <a:gd name="connsiteY4" fmla="*/ 58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57150">
                  <a:moveTo>
                    <a:pt x="0" y="58103"/>
                  </a:moveTo>
                  <a:cubicBezTo>
                    <a:pt x="0" y="39053"/>
                    <a:pt x="0" y="22860"/>
                    <a:pt x="0" y="0"/>
                  </a:cubicBezTo>
                  <a:cubicBezTo>
                    <a:pt x="66675" y="0"/>
                    <a:pt x="131445" y="0"/>
                    <a:pt x="200025" y="0"/>
                  </a:cubicBezTo>
                  <a:cubicBezTo>
                    <a:pt x="202883" y="18098"/>
                    <a:pt x="205740" y="34290"/>
                    <a:pt x="209550" y="58103"/>
                  </a:cubicBezTo>
                  <a:cubicBezTo>
                    <a:pt x="140018" y="58103"/>
                    <a:pt x="72390" y="58103"/>
                    <a:pt x="0" y="581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F4DDC424-1662-4BDE-862B-B2D1A9CDFAAE}"/>
                </a:ext>
              </a:extLst>
            </p:cNvPr>
            <p:cNvSpPr/>
            <p:nvPr/>
          </p:nvSpPr>
          <p:spPr>
            <a:xfrm>
              <a:off x="5751195" y="4809041"/>
              <a:ext cx="219075" cy="66675"/>
            </a:xfrm>
            <a:custGeom>
              <a:avLst/>
              <a:gdLst>
                <a:gd name="connsiteX0" fmla="*/ 11430 w 219075"/>
                <a:gd name="connsiteY0" fmla="*/ 1084 h 66675"/>
                <a:gd name="connsiteX1" fmla="*/ 190500 w 219075"/>
                <a:gd name="connsiteY1" fmla="*/ 3941 h 66675"/>
                <a:gd name="connsiteX2" fmla="*/ 227648 w 219075"/>
                <a:gd name="connsiteY2" fmla="*/ 55376 h 66675"/>
                <a:gd name="connsiteX3" fmla="*/ 218123 w 219075"/>
                <a:gd name="connsiteY3" fmla="*/ 67759 h 66675"/>
                <a:gd name="connsiteX4" fmla="*/ 34290 w 219075"/>
                <a:gd name="connsiteY4" fmla="*/ 64901 h 66675"/>
                <a:gd name="connsiteX5" fmla="*/ 0 w 219075"/>
                <a:gd name="connsiteY5" fmla="*/ 13466 h 66675"/>
                <a:gd name="connsiteX6" fmla="*/ 11430 w 219075"/>
                <a:gd name="connsiteY6" fmla="*/ 10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66675">
                  <a:moveTo>
                    <a:pt x="11430" y="1084"/>
                  </a:moveTo>
                  <a:cubicBezTo>
                    <a:pt x="71438" y="1084"/>
                    <a:pt x="131445" y="-2726"/>
                    <a:pt x="190500" y="3941"/>
                  </a:cubicBezTo>
                  <a:cubicBezTo>
                    <a:pt x="204788" y="4894"/>
                    <a:pt x="215265" y="37279"/>
                    <a:pt x="227648" y="55376"/>
                  </a:cubicBezTo>
                  <a:cubicBezTo>
                    <a:pt x="224790" y="59186"/>
                    <a:pt x="220980" y="63949"/>
                    <a:pt x="218123" y="67759"/>
                  </a:cubicBezTo>
                  <a:cubicBezTo>
                    <a:pt x="157163" y="67759"/>
                    <a:pt x="95250" y="70616"/>
                    <a:pt x="34290" y="64901"/>
                  </a:cubicBezTo>
                  <a:cubicBezTo>
                    <a:pt x="21908" y="63949"/>
                    <a:pt x="11430" y="31564"/>
                    <a:pt x="0" y="13466"/>
                  </a:cubicBezTo>
                  <a:cubicBezTo>
                    <a:pt x="3810" y="9656"/>
                    <a:pt x="7620" y="5846"/>
                    <a:pt x="11430" y="10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58C74050-C7EA-4BE8-A8E6-08907FE30F9A}"/>
                </a:ext>
              </a:extLst>
            </p:cNvPr>
            <p:cNvSpPr/>
            <p:nvPr/>
          </p:nvSpPr>
          <p:spPr>
            <a:xfrm>
              <a:off x="5978843" y="4811316"/>
              <a:ext cx="228600" cy="57150"/>
            </a:xfrm>
            <a:custGeom>
              <a:avLst/>
              <a:gdLst>
                <a:gd name="connsiteX0" fmla="*/ 234315 w 228600"/>
                <a:gd name="connsiteY0" fmla="*/ 65484 h 57150"/>
                <a:gd name="connsiteX1" fmla="*/ 40957 w 228600"/>
                <a:gd name="connsiteY1" fmla="*/ 63579 h 57150"/>
                <a:gd name="connsiteX2" fmla="*/ 0 w 228600"/>
                <a:gd name="connsiteY2" fmla="*/ 15954 h 57150"/>
                <a:gd name="connsiteX3" fmla="*/ 9525 w 228600"/>
                <a:gd name="connsiteY3" fmla="*/ 714 h 57150"/>
                <a:gd name="connsiteX4" fmla="*/ 195263 w 228600"/>
                <a:gd name="connsiteY4" fmla="*/ 3572 h 57150"/>
                <a:gd name="connsiteX5" fmla="*/ 234315 w 228600"/>
                <a:gd name="connsiteY5" fmla="*/ 6548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57150">
                  <a:moveTo>
                    <a:pt x="234315" y="65484"/>
                  </a:moveTo>
                  <a:cubicBezTo>
                    <a:pt x="160972" y="65484"/>
                    <a:pt x="100965" y="68342"/>
                    <a:pt x="40957" y="63579"/>
                  </a:cubicBezTo>
                  <a:cubicBezTo>
                    <a:pt x="25717" y="62627"/>
                    <a:pt x="13335" y="32147"/>
                    <a:pt x="0" y="15954"/>
                  </a:cubicBezTo>
                  <a:cubicBezTo>
                    <a:pt x="2857" y="11192"/>
                    <a:pt x="6667" y="6429"/>
                    <a:pt x="9525" y="714"/>
                  </a:cubicBezTo>
                  <a:cubicBezTo>
                    <a:pt x="71438" y="714"/>
                    <a:pt x="134302" y="-2143"/>
                    <a:pt x="195263" y="3572"/>
                  </a:cubicBezTo>
                  <a:cubicBezTo>
                    <a:pt x="208597" y="3572"/>
                    <a:pt x="218122" y="36909"/>
                    <a:pt x="234315" y="654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E404CA01-85AB-4F8A-B229-18A0035658FE}"/>
                </a:ext>
              </a:extLst>
            </p:cNvPr>
            <p:cNvSpPr/>
            <p:nvPr/>
          </p:nvSpPr>
          <p:spPr>
            <a:xfrm>
              <a:off x="7164705" y="4811899"/>
              <a:ext cx="238125" cy="57150"/>
            </a:xfrm>
            <a:custGeom>
              <a:avLst/>
              <a:gdLst>
                <a:gd name="connsiteX0" fmla="*/ 245745 w 238125"/>
                <a:gd name="connsiteY0" fmla="*/ 63949 h 57150"/>
                <a:gd name="connsiteX1" fmla="*/ 49530 w 238125"/>
                <a:gd name="connsiteY1" fmla="*/ 62044 h 57150"/>
                <a:gd name="connsiteX2" fmla="*/ 0 w 238125"/>
                <a:gd name="connsiteY2" fmla="*/ 13466 h 57150"/>
                <a:gd name="connsiteX3" fmla="*/ 4763 w 238125"/>
                <a:gd name="connsiteY3" fmla="*/ 1084 h 57150"/>
                <a:gd name="connsiteX4" fmla="*/ 189547 w 238125"/>
                <a:gd name="connsiteY4" fmla="*/ 3941 h 57150"/>
                <a:gd name="connsiteX5" fmla="*/ 245745 w 238125"/>
                <a:gd name="connsiteY5" fmla="*/ 639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57150">
                  <a:moveTo>
                    <a:pt x="245745" y="63949"/>
                  </a:moveTo>
                  <a:cubicBezTo>
                    <a:pt x="170497" y="63949"/>
                    <a:pt x="109538" y="67759"/>
                    <a:pt x="49530" y="62044"/>
                  </a:cubicBezTo>
                  <a:cubicBezTo>
                    <a:pt x="31432" y="60139"/>
                    <a:pt x="16192" y="30611"/>
                    <a:pt x="0" y="13466"/>
                  </a:cubicBezTo>
                  <a:cubicBezTo>
                    <a:pt x="1905" y="9656"/>
                    <a:pt x="3810" y="4894"/>
                    <a:pt x="4763" y="1084"/>
                  </a:cubicBezTo>
                  <a:cubicBezTo>
                    <a:pt x="66675" y="1084"/>
                    <a:pt x="128588" y="-2726"/>
                    <a:pt x="189547" y="3941"/>
                  </a:cubicBezTo>
                  <a:cubicBezTo>
                    <a:pt x="207645" y="5846"/>
                    <a:pt x="221932" y="37279"/>
                    <a:pt x="245745" y="639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E896F7FB-91DB-460F-B43E-FC6EC3F8564B}"/>
                </a:ext>
              </a:extLst>
            </p:cNvPr>
            <p:cNvSpPr/>
            <p:nvPr/>
          </p:nvSpPr>
          <p:spPr>
            <a:xfrm>
              <a:off x="6658928" y="4808477"/>
              <a:ext cx="238125" cy="57150"/>
            </a:xfrm>
            <a:custGeom>
              <a:avLst/>
              <a:gdLst>
                <a:gd name="connsiteX0" fmla="*/ 0 w 238125"/>
                <a:gd name="connsiteY0" fmla="*/ 1648 h 57150"/>
                <a:gd name="connsiteX1" fmla="*/ 179070 w 238125"/>
                <a:gd name="connsiteY1" fmla="*/ 3553 h 57150"/>
                <a:gd name="connsiteX2" fmla="*/ 239078 w 238125"/>
                <a:gd name="connsiteY2" fmla="*/ 48320 h 57150"/>
                <a:gd name="connsiteX3" fmla="*/ 231457 w 238125"/>
                <a:gd name="connsiteY3" fmla="*/ 65466 h 57150"/>
                <a:gd name="connsiteX4" fmla="*/ 38100 w 238125"/>
                <a:gd name="connsiteY4" fmla="*/ 62608 h 57150"/>
                <a:gd name="connsiteX5" fmla="*/ 0 w 238125"/>
                <a:gd name="connsiteY5" fmla="*/ 164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57150">
                  <a:moveTo>
                    <a:pt x="0" y="1648"/>
                  </a:moveTo>
                  <a:cubicBezTo>
                    <a:pt x="68580" y="1648"/>
                    <a:pt x="124778" y="-3115"/>
                    <a:pt x="179070" y="3553"/>
                  </a:cubicBezTo>
                  <a:cubicBezTo>
                    <a:pt x="200978" y="6410"/>
                    <a:pt x="219075" y="32128"/>
                    <a:pt x="239078" y="48320"/>
                  </a:cubicBezTo>
                  <a:cubicBezTo>
                    <a:pt x="236220" y="54035"/>
                    <a:pt x="234315" y="59750"/>
                    <a:pt x="231457" y="65466"/>
                  </a:cubicBezTo>
                  <a:cubicBezTo>
                    <a:pt x="166688" y="65466"/>
                    <a:pt x="101917" y="68323"/>
                    <a:pt x="38100" y="62608"/>
                  </a:cubicBezTo>
                  <a:cubicBezTo>
                    <a:pt x="25717" y="62608"/>
                    <a:pt x="16192" y="30223"/>
                    <a:pt x="0" y="1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E216DA21-FD8F-4324-B6ED-0C67FAC84EF8}"/>
                </a:ext>
              </a:extLst>
            </p:cNvPr>
            <p:cNvSpPr/>
            <p:nvPr/>
          </p:nvSpPr>
          <p:spPr>
            <a:xfrm>
              <a:off x="6216968" y="4810946"/>
              <a:ext cx="219075" cy="66675"/>
            </a:xfrm>
            <a:custGeom>
              <a:avLst/>
              <a:gdLst>
                <a:gd name="connsiteX0" fmla="*/ 206692 w 219075"/>
                <a:gd name="connsiteY0" fmla="*/ 66806 h 66675"/>
                <a:gd name="connsiteX1" fmla="*/ 60960 w 219075"/>
                <a:gd name="connsiteY1" fmla="*/ 66806 h 66675"/>
                <a:gd name="connsiteX2" fmla="*/ 0 w 219075"/>
                <a:gd name="connsiteY2" fmla="*/ 1084 h 66675"/>
                <a:gd name="connsiteX3" fmla="*/ 181927 w 219075"/>
                <a:gd name="connsiteY3" fmla="*/ 3941 h 66675"/>
                <a:gd name="connsiteX4" fmla="*/ 220980 w 219075"/>
                <a:gd name="connsiteY4" fmla="*/ 56329 h 66675"/>
                <a:gd name="connsiteX5" fmla="*/ 206692 w 219075"/>
                <a:gd name="connsiteY5" fmla="*/ 668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66675">
                  <a:moveTo>
                    <a:pt x="206692" y="66806"/>
                  </a:moveTo>
                  <a:cubicBezTo>
                    <a:pt x="158115" y="66806"/>
                    <a:pt x="109538" y="66806"/>
                    <a:pt x="60960" y="66806"/>
                  </a:cubicBezTo>
                  <a:cubicBezTo>
                    <a:pt x="6667" y="66806"/>
                    <a:pt x="6667" y="65854"/>
                    <a:pt x="0" y="1084"/>
                  </a:cubicBezTo>
                  <a:cubicBezTo>
                    <a:pt x="60960" y="1084"/>
                    <a:pt x="121920" y="-2726"/>
                    <a:pt x="181927" y="3941"/>
                  </a:cubicBezTo>
                  <a:cubicBezTo>
                    <a:pt x="196215" y="5846"/>
                    <a:pt x="207645" y="38231"/>
                    <a:pt x="220980" y="56329"/>
                  </a:cubicBezTo>
                  <a:cubicBezTo>
                    <a:pt x="215265" y="59186"/>
                    <a:pt x="211455" y="62996"/>
                    <a:pt x="206692" y="6680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4C41D48E-84B2-4E2D-BB7F-406800F4AD35}"/>
                </a:ext>
              </a:extLst>
            </p:cNvPr>
            <p:cNvSpPr/>
            <p:nvPr/>
          </p:nvSpPr>
          <p:spPr>
            <a:xfrm>
              <a:off x="6434138" y="4808477"/>
              <a:ext cx="228600" cy="66675"/>
            </a:xfrm>
            <a:custGeom>
              <a:avLst/>
              <a:gdLst>
                <a:gd name="connsiteX0" fmla="*/ 11430 w 228600"/>
                <a:gd name="connsiteY0" fmla="*/ 1648 h 66675"/>
                <a:gd name="connsiteX1" fmla="*/ 180022 w 228600"/>
                <a:gd name="connsiteY1" fmla="*/ 3553 h 66675"/>
                <a:gd name="connsiteX2" fmla="*/ 234315 w 228600"/>
                <a:gd name="connsiteY2" fmla="*/ 52130 h 66675"/>
                <a:gd name="connsiteX3" fmla="*/ 224790 w 228600"/>
                <a:gd name="connsiteY3" fmla="*/ 67370 h 66675"/>
                <a:gd name="connsiteX4" fmla="*/ 42863 w 228600"/>
                <a:gd name="connsiteY4" fmla="*/ 64513 h 66675"/>
                <a:gd name="connsiteX5" fmla="*/ 0 w 228600"/>
                <a:gd name="connsiteY5" fmla="*/ 14030 h 66675"/>
                <a:gd name="connsiteX6" fmla="*/ 11430 w 228600"/>
                <a:gd name="connsiteY6" fmla="*/ 164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66675">
                  <a:moveTo>
                    <a:pt x="11430" y="1648"/>
                  </a:moveTo>
                  <a:cubicBezTo>
                    <a:pt x="67628" y="1648"/>
                    <a:pt x="124778" y="-3115"/>
                    <a:pt x="180022" y="3553"/>
                  </a:cubicBezTo>
                  <a:cubicBezTo>
                    <a:pt x="200025" y="6410"/>
                    <a:pt x="216218" y="34985"/>
                    <a:pt x="234315" y="52130"/>
                  </a:cubicBezTo>
                  <a:cubicBezTo>
                    <a:pt x="231457" y="56893"/>
                    <a:pt x="227647" y="62608"/>
                    <a:pt x="224790" y="67370"/>
                  </a:cubicBezTo>
                  <a:cubicBezTo>
                    <a:pt x="163830" y="67370"/>
                    <a:pt x="102870" y="71180"/>
                    <a:pt x="42863" y="64513"/>
                  </a:cubicBezTo>
                  <a:cubicBezTo>
                    <a:pt x="26670" y="62608"/>
                    <a:pt x="14288" y="32128"/>
                    <a:pt x="0" y="14030"/>
                  </a:cubicBezTo>
                  <a:cubicBezTo>
                    <a:pt x="4763" y="11173"/>
                    <a:pt x="8572" y="6410"/>
                    <a:pt x="11430" y="1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42919065-9341-4FFC-9772-402298905A3F}"/>
                </a:ext>
              </a:extLst>
            </p:cNvPr>
            <p:cNvSpPr/>
            <p:nvPr/>
          </p:nvSpPr>
          <p:spPr>
            <a:xfrm>
              <a:off x="4291965" y="4722371"/>
              <a:ext cx="209550" cy="66675"/>
            </a:xfrm>
            <a:custGeom>
              <a:avLst/>
              <a:gdLst>
                <a:gd name="connsiteX0" fmla="*/ 214313 w 209550"/>
                <a:gd name="connsiteY0" fmla="*/ 1076 h 66675"/>
                <a:gd name="connsiteX1" fmla="*/ 148590 w 209550"/>
                <a:gd name="connsiteY1" fmla="*/ 67751 h 66675"/>
                <a:gd name="connsiteX2" fmla="*/ 0 w 209550"/>
                <a:gd name="connsiteY2" fmla="*/ 66799 h 66675"/>
                <a:gd name="connsiteX3" fmla="*/ 65722 w 209550"/>
                <a:gd name="connsiteY3" fmla="*/ 124 h 66675"/>
                <a:gd name="connsiteX4" fmla="*/ 214313 w 209550"/>
                <a:gd name="connsiteY4" fmla="*/ 107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4313" y="1076"/>
                  </a:moveTo>
                  <a:cubicBezTo>
                    <a:pt x="213360" y="52511"/>
                    <a:pt x="192405" y="70609"/>
                    <a:pt x="148590" y="67751"/>
                  </a:cubicBezTo>
                  <a:cubicBezTo>
                    <a:pt x="100013" y="64894"/>
                    <a:pt x="51435" y="66799"/>
                    <a:pt x="0" y="66799"/>
                  </a:cubicBezTo>
                  <a:cubicBezTo>
                    <a:pt x="2857" y="18221"/>
                    <a:pt x="20955" y="-1781"/>
                    <a:pt x="65722" y="124"/>
                  </a:cubicBezTo>
                  <a:cubicBezTo>
                    <a:pt x="114300" y="2981"/>
                    <a:pt x="162877" y="1076"/>
                    <a:pt x="214313" y="107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765B7B89-8A39-4A2B-A847-C3D090FB9DEC}"/>
                </a:ext>
              </a:extLst>
            </p:cNvPr>
            <p:cNvSpPr/>
            <p:nvPr/>
          </p:nvSpPr>
          <p:spPr>
            <a:xfrm>
              <a:off x="4520436" y="4722354"/>
              <a:ext cx="209550" cy="66675"/>
            </a:xfrm>
            <a:custGeom>
              <a:avLst/>
              <a:gdLst>
                <a:gd name="connsiteX0" fmla="*/ 209679 w 209550"/>
                <a:gd name="connsiteY0" fmla="*/ 1094 h 66675"/>
                <a:gd name="connsiteX1" fmla="*/ 145862 w 209550"/>
                <a:gd name="connsiteY1" fmla="*/ 67769 h 66675"/>
                <a:gd name="connsiteX2" fmla="*/ 129 w 209550"/>
                <a:gd name="connsiteY2" fmla="*/ 66816 h 66675"/>
                <a:gd name="connsiteX3" fmla="*/ 62042 w 209550"/>
                <a:gd name="connsiteY3" fmla="*/ 141 h 66675"/>
                <a:gd name="connsiteX4" fmla="*/ 209679 w 209550"/>
                <a:gd name="connsiteY4" fmla="*/ 10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09679" y="1094"/>
                  </a:moveTo>
                  <a:cubicBezTo>
                    <a:pt x="211584" y="54434"/>
                    <a:pt x="189677" y="70626"/>
                    <a:pt x="145862" y="67769"/>
                  </a:cubicBezTo>
                  <a:cubicBezTo>
                    <a:pt x="98237" y="64911"/>
                    <a:pt x="49659" y="66816"/>
                    <a:pt x="129" y="66816"/>
                  </a:cubicBezTo>
                  <a:cubicBezTo>
                    <a:pt x="-1776" y="15381"/>
                    <a:pt x="17274" y="-1764"/>
                    <a:pt x="62042" y="141"/>
                  </a:cubicBezTo>
                  <a:cubicBezTo>
                    <a:pt x="110619" y="2999"/>
                    <a:pt x="160149" y="1094"/>
                    <a:pt x="209679" y="10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A6D4A40-1CE6-4CED-A50D-B60D4132CAFC}"/>
                </a:ext>
              </a:extLst>
            </p:cNvPr>
            <p:cNvSpPr/>
            <p:nvPr/>
          </p:nvSpPr>
          <p:spPr>
            <a:xfrm>
              <a:off x="4975116" y="4723133"/>
              <a:ext cx="200025" cy="66675"/>
            </a:xfrm>
            <a:custGeom>
              <a:avLst/>
              <a:gdLst>
                <a:gd name="connsiteX0" fmla="*/ 1696 w 200025"/>
                <a:gd name="connsiteY0" fmla="*/ 66037 h 66675"/>
                <a:gd name="connsiteX1" fmla="*/ 55037 w 200025"/>
                <a:gd name="connsiteY1" fmla="*/ 315 h 66675"/>
                <a:gd name="connsiteX2" fmla="*/ 201721 w 200025"/>
                <a:gd name="connsiteY2" fmla="*/ 1267 h 66675"/>
                <a:gd name="connsiteX3" fmla="*/ 147429 w 200025"/>
                <a:gd name="connsiteY3" fmla="*/ 66990 h 66675"/>
                <a:gd name="connsiteX4" fmla="*/ 1696 w 200025"/>
                <a:gd name="connsiteY4" fmla="*/ 6603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1696" y="66037"/>
                  </a:moveTo>
                  <a:cubicBezTo>
                    <a:pt x="-5924" y="13650"/>
                    <a:pt x="12174" y="-2543"/>
                    <a:pt x="55037" y="315"/>
                  </a:cubicBezTo>
                  <a:cubicBezTo>
                    <a:pt x="103614" y="3172"/>
                    <a:pt x="152191" y="1267"/>
                    <a:pt x="201721" y="1267"/>
                  </a:cubicBezTo>
                  <a:cubicBezTo>
                    <a:pt x="209341" y="49845"/>
                    <a:pt x="195054" y="69847"/>
                    <a:pt x="147429" y="66990"/>
                  </a:cubicBezTo>
                  <a:cubicBezTo>
                    <a:pt x="99804" y="64132"/>
                    <a:pt x="51226" y="66037"/>
                    <a:pt x="1696" y="660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886C2442-841C-4760-B1FA-928537C0BC94}"/>
                </a:ext>
              </a:extLst>
            </p:cNvPr>
            <p:cNvSpPr/>
            <p:nvPr/>
          </p:nvSpPr>
          <p:spPr>
            <a:xfrm>
              <a:off x="4749626" y="4723313"/>
              <a:ext cx="200025" cy="66675"/>
            </a:xfrm>
            <a:custGeom>
              <a:avLst/>
              <a:gdLst>
                <a:gd name="connsiteX0" fmla="*/ 1444 w 200025"/>
                <a:gd name="connsiteY0" fmla="*/ 65857 h 66675"/>
                <a:gd name="connsiteX1" fmla="*/ 54784 w 200025"/>
                <a:gd name="connsiteY1" fmla="*/ 135 h 66675"/>
                <a:gd name="connsiteX2" fmla="*/ 200517 w 200025"/>
                <a:gd name="connsiteY2" fmla="*/ 1087 h 66675"/>
                <a:gd name="connsiteX3" fmla="*/ 150987 w 200025"/>
                <a:gd name="connsiteY3" fmla="*/ 66810 h 66675"/>
                <a:gd name="connsiteX4" fmla="*/ 1444 w 200025"/>
                <a:gd name="connsiteY4" fmla="*/ 6585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1444" y="65857"/>
                  </a:moveTo>
                  <a:cubicBezTo>
                    <a:pt x="-5223" y="16327"/>
                    <a:pt x="10969" y="-1770"/>
                    <a:pt x="54784" y="135"/>
                  </a:cubicBezTo>
                  <a:cubicBezTo>
                    <a:pt x="103362" y="2993"/>
                    <a:pt x="151939" y="1087"/>
                    <a:pt x="200517" y="1087"/>
                  </a:cubicBezTo>
                  <a:cubicBezTo>
                    <a:pt x="210994" y="49665"/>
                    <a:pt x="196707" y="68715"/>
                    <a:pt x="150987" y="66810"/>
                  </a:cubicBezTo>
                  <a:cubicBezTo>
                    <a:pt x="101457" y="63952"/>
                    <a:pt x="50974" y="65857"/>
                    <a:pt x="1444" y="658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2E4BF8F-966C-48C2-9A57-29D071879366}"/>
                </a:ext>
              </a:extLst>
            </p:cNvPr>
            <p:cNvSpPr/>
            <p:nvPr/>
          </p:nvSpPr>
          <p:spPr>
            <a:xfrm>
              <a:off x="5638800" y="4726407"/>
              <a:ext cx="219075" cy="57150"/>
            </a:xfrm>
            <a:custGeom>
              <a:avLst/>
              <a:gdLst>
                <a:gd name="connsiteX0" fmla="*/ 224790 w 219075"/>
                <a:gd name="connsiteY0" fmla="*/ 63715 h 57150"/>
                <a:gd name="connsiteX1" fmla="*/ 34290 w 219075"/>
                <a:gd name="connsiteY1" fmla="*/ 61810 h 57150"/>
                <a:gd name="connsiteX2" fmla="*/ 0 w 219075"/>
                <a:gd name="connsiteY2" fmla="*/ 15138 h 57150"/>
                <a:gd name="connsiteX3" fmla="*/ 10478 w 219075"/>
                <a:gd name="connsiteY3" fmla="*/ 850 h 57150"/>
                <a:gd name="connsiteX4" fmla="*/ 187643 w 219075"/>
                <a:gd name="connsiteY4" fmla="*/ 2755 h 57150"/>
                <a:gd name="connsiteX5" fmla="*/ 224790 w 219075"/>
                <a:gd name="connsiteY5" fmla="*/ 6371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224790" y="63715"/>
                  </a:moveTo>
                  <a:cubicBezTo>
                    <a:pt x="149543" y="63715"/>
                    <a:pt x="91440" y="66573"/>
                    <a:pt x="34290" y="61810"/>
                  </a:cubicBezTo>
                  <a:cubicBezTo>
                    <a:pt x="21907" y="60858"/>
                    <a:pt x="11430" y="31330"/>
                    <a:pt x="0" y="15138"/>
                  </a:cubicBezTo>
                  <a:cubicBezTo>
                    <a:pt x="3810" y="10375"/>
                    <a:pt x="6668" y="5613"/>
                    <a:pt x="10478" y="850"/>
                  </a:cubicBezTo>
                  <a:cubicBezTo>
                    <a:pt x="69532" y="850"/>
                    <a:pt x="128588" y="-2007"/>
                    <a:pt x="187643" y="2755"/>
                  </a:cubicBezTo>
                  <a:cubicBezTo>
                    <a:pt x="199072" y="3708"/>
                    <a:pt x="207645" y="35140"/>
                    <a:pt x="224790" y="637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C4EF5363-04B9-4681-9B53-1028E301E2D2}"/>
                </a:ext>
              </a:extLst>
            </p:cNvPr>
            <p:cNvSpPr/>
            <p:nvPr/>
          </p:nvSpPr>
          <p:spPr>
            <a:xfrm>
              <a:off x="5196840" y="4728210"/>
              <a:ext cx="200025" cy="57150"/>
            </a:xfrm>
            <a:custGeom>
              <a:avLst/>
              <a:gdLst>
                <a:gd name="connsiteX0" fmla="*/ 202882 w 200025"/>
                <a:gd name="connsiteY0" fmla="*/ 0 h 57150"/>
                <a:gd name="connsiteX1" fmla="*/ 202882 w 200025"/>
                <a:gd name="connsiteY1" fmla="*/ 57150 h 57150"/>
                <a:gd name="connsiteX2" fmla="*/ 0 w 200025"/>
                <a:gd name="connsiteY2" fmla="*/ 57150 h 57150"/>
                <a:gd name="connsiteX3" fmla="*/ 6667 w 200025"/>
                <a:gd name="connsiteY3" fmla="*/ 0 h 57150"/>
                <a:gd name="connsiteX4" fmla="*/ 202882 w 2000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2882" y="0"/>
                  </a:moveTo>
                  <a:cubicBezTo>
                    <a:pt x="202882" y="20003"/>
                    <a:pt x="202882" y="36195"/>
                    <a:pt x="202882" y="57150"/>
                  </a:cubicBezTo>
                  <a:cubicBezTo>
                    <a:pt x="136207" y="57150"/>
                    <a:pt x="71438" y="57150"/>
                    <a:pt x="0" y="57150"/>
                  </a:cubicBezTo>
                  <a:cubicBezTo>
                    <a:pt x="2857" y="37147"/>
                    <a:pt x="4763" y="20003"/>
                    <a:pt x="6667" y="0"/>
                  </a:cubicBezTo>
                  <a:cubicBezTo>
                    <a:pt x="73342" y="0"/>
                    <a:pt x="136207" y="0"/>
                    <a:pt x="20288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0648D439-4C02-435A-B281-86D0361A48B2}"/>
                </a:ext>
              </a:extLst>
            </p:cNvPr>
            <p:cNvSpPr/>
            <p:nvPr/>
          </p:nvSpPr>
          <p:spPr>
            <a:xfrm>
              <a:off x="6524625" y="4726013"/>
              <a:ext cx="219075" cy="57150"/>
            </a:xfrm>
            <a:custGeom>
              <a:avLst/>
              <a:gdLst>
                <a:gd name="connsiteX0" fmla="*/ 216218 w 219075"/>
                <a:gd name="connsiteY0" fmla="*/ 64109 h 57150"/>
                <a:gd name="connsiteX1" fmla="*/ 46672 w 219075"/>
                <a:gd name="connsiteY1" fmla="*/ 62204 h 57150"/>
                <a:gd name="connsiteX2" fmla="*/ 0 w 219075"/>
                <a:gd name="connsiteY2" fmla="*/ 15532 h 57150"/>
                <a:gd name="connsiteX3" fmla="*/ 8572 w 219075"/>
                <a:gd name="connsiteY3" fmla="*/ 1244 h 57150"/>
                <a:gd name="connsiteX4" fmla="*/ 180975 w 219075"/>
                <a:gd name="connsiteY4" fmla="*/ 3149 h 57150"/>
                <a:gd name="connsiteX5" fmla="*/ 224790 w 219075"/>
                <a:gd name="connsiteY5" fmla="*/ 48869 h 57150"/>
                <a:gd name="connsiteX6" fmla="*/ 216218 w 219075"/>
                <a:gd name="connsiteY6" fmla="*/ 641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216218" y="64109"/>
                  </a:moveTo>
                  <a:cubicBezTo>
                    <a:pt x="159068" y="64109"/>
                    <a:pt x="101918" y="67919"/>
                    <a:pt x="46672" y="62204"/>
                  </a:cubicBezTo>
                  <a:cubicBezTo>
                    <a:pt x="29528" y="60299"/>
                    <a:pt x="15240" y="31724"/>
                    <a:pt x="0" y="15532"/>
                  </a:cubicBezTo>
                  <a:cubicBezTo>
                    <a:pt x="2857" y="10769"/>
                    <a:pt x="5715" y="6007"/>
                    <a:pt x="8572" y="1244"/>
                  </a:cubicBezTo>
                  <a:cubicBezTo>
                    <a:pt x="66675" y="1244"/>
                    <a:pt x="123825" y="-2566"/>
                    <a:pt x="180975" y="3149"/>
                  </a:cubicBezTo>
                  <a:cubicBezTo>
                    <a:pt x="197168" y="5054"/>
                    <a:pt x="210503" y="32677"/>
                    <a:pt x="224790" y="48869"/>
                  </a:cubicBezTo>
                  <a:cubicBezTo>
                    <a:pt x="221932" y="54584"/>
                    <a:pt x="219075" y="59347"/>
                    <a:pt x="216218" y="641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54E078C1-0688-4A87-A249-14D588B9866B}"/>
                </a:ext>
              </a:extLst>
            </p:cNvPr>
            <p:cNvSpPr/>
            <p:nvPr/>
          </p:nvSpPr>
          <p:spPr>
            <a:xfrm>
              <a:off x="5855970" y="4726407"/>
              <a:ext cx="219075" cy="57150"/>
            </a:xfrm>
            <a:custGeom>
              <a:avLst/>
              <a:gdLst>
                <a:gd name="connsiteX0" fmla="*/ 216218 w 219075"/>
                <a:gd name="connsiteY0" fmla="*/ 62763 h 57150"/>
                <a:gd name="connsiteX1" fmla="*/ 38100 w 219075"/>
                <a:gd name="connsiteY1" fmla="*/ 60858 h 57150"/>
                <a:gd name="connsiteX2" fmla="*/ 0 w 219075"/>
                <a:gd name="connsiteY2" fmla="*/ 850 h 57150"/>
                <a:gd name="connsiteX3" fmla="*/ 189548 w 219075"/>
                <a:gd name="connsiteY3" fmla="*/ 2755 h 57150"/>
                <a:gd name="connsiteX4" fmla="*/ 224790 w 219075"/>
                <a:gd name="connsiteY4" fmla="*/ 50380 h 57150"/>
                <a:gd name="connsiteX5" fmla="*/ 216218 w 219075"/>
                <a:gd name="connsiteY5" fmla="*/ 627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216218" y="62763"/>
                  </a:moveTo>
                  <a:cubicBezTo>
                    <a:pt x="157163" y="62763"/>
                    <a:pt x="97155" y="65620"/>
                    <a:pt x="38100" y="60858"/>
                  </a:cubicBezTo>
                  <a:cubicBezTo>
                    <a:pt x="25718" y="59905"/>
                    <a:pt x="17145" y="28473"/>
                    <a:pt x="0" y="850"/>
                  </a:cubicBezTo>
                  <a:cubicBezTo>
                    <a:pt x="73343" y="850"/>
                    <a:pt x="132398" y="-2007"/>
                    <a:pt x="189548" y="2755"/>
                  </a:cubicBezTo>
                  <a:cubicBezTo>
                    <a:pt x="202883" y="3708"/>
                    <a:pt x="213360" y="34188"/>
                    <a:pt x="224790" y="50380"/>
                  </a:cubicBezTo>
                  <a:cubicBezTo>
                    <a:pt x="221933" y="55143"/>
                    <a:pt x="219075" y="58953"/>
                    <a:pt x="216218" y="627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4422D8B3-2967-4D94-872F-00200A5200BB}"/>
                </a:ext>
              </a:extLst>
            </p:cNvPr>
            <p:cNvSpPr/>
            <p:nvPr/>
          </p:nvSpPr>
          <p:spPr>
            <a:xfrm>
              <a:off x="6303645" y="4726013"/>
              <a:ext cx="219075" cy="57150"/>
            </a:xfrm>
            <a:custGeom>
              <a:avLst/>
              <a:gdLst>
                <a:gd name="connsiteX0" fmla="*/ 212408 w 219075"/>
                <a:gd name="connsiteY0" fmla="*/ 64109 h 57150"/>
                <a:gd name="connsiteX1" fmla="*/ 47625 w 219075"/>
                <a:gd name="connsiteY1" fmla="*/ 62204 h 57150"/>
                <a:gd name="connsiteX2" fmla="*/ 0 w 219075"/>
                <a:gd name="connsiteY2" fmla="*/ 16484 h 57150"/>
                <a:gd name="connsiteX3" fmla="*/ 10478 w 219075"/>
                <a:gd name="connsiteY3" fmla="*/ 1244 h 57150"/>
                <a:gd name="connsiteX4" fmla="*/ 179070 w 219075"/>
                <a:gd name="connsiteY4" fmla="*/ 3149 h 57150"/>
                <a:gd name="connsiteX5" fmla="*/ 224790 w 219075"/>
                <a:gd name="connsiteY5" fmla="*/ 49822 h 57150"/>
                <a:gd name="connsiteX6" fmla="*/ 212408 w 219075"/>
                <a:gd name="connsiteY6" fmla="*/ 641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212408" y="64109"/>
                  </a:moveTo>
                  <a:cubicBezTo>
                    <a:pt x="157163" y="64109"/>
                    <a:pt x="101918" y="67919"/>
                    <a:pt x="47625" y="62204"/>
                  </a:cubicBezTo>
                  <a:cubicBezTo>
                    <a:pt x="30480" y="60299"/>
                    <a:pt x="15240" y="32677"/>
                    <a:pt x="0" y="16484"/>
                  </a:cubicBezTo>
                  <a:cubicBezTo>
                    <a:pt x="3810" y="11722"/>
                    <a:pt x="6668" y="6007"/>
                    <a:pt x="10478" y="1244"/>
                  </a:cubicBezTo>
                  <a:cubicBezTo>
                    <a:pt x="66675" y="1244"/>
                    <a:pt x="122873" y="-2566"/>
                    <a:pt x="179070" y="3149"/>
                  </a:cubicBezTo>
                  <a:cubicBezTo>
                    <a:pt x="195263" y="5054"/>
                    <a:pt x="209550" y="33629"/>
                    <a:pt x="224790" y="49822"/>
                  </a:cubicBezTo>
                  <a:cubicBezTo>
                    <a:pt x="220028" y="54584"/>
                    <a:pt x="216218" y="59347"/>
                    <a:pt x="212408" y="641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7408BA5E-85A9-41D5-94FC-9A6CCF7A718C}"/>
                </a:ext>
              </a:extLst>
            </p:cNvPr>
            <p:cNvSpPr/>
            <p:nvPr/>
          </p:nvSpPr>
          <p:spPr>
            <a:xfrm>
              <a:off x="5427345" y="4729163"/>
              <a:ext cx="190500" cy="57150"/>
            </a:xfrm>
            <a:custGeom>
              <a:avLst/>
              <a:gdLst>
                <a:gd name="connsiteX0" fmla="*/ 195263 w 190500"/>
                <a:gd name="connsiteY0" fmla="*/ 0 h 57150"/>
                <a:gd name="connsiteX1" fmla="*/ 198120 w 190500"/>
                <a:gd name="connsiteY1" fmla="*/ 57150 h 57150"/>
                <a:gd name="connsiteX2" fmla="*/ 0 w 190500"/>
                <a:gd name="connsiteY2" fmla="*/ 57150 h 57150"/>
                <a:gd name="connsiteX3" fmla="*/ 0 w 190500"/>
                <a:gd name="connsiteY3" fmla="*/ 0 h 57150"/>
                <a:gd name="connsiteX4" fmla="*/ 195263 w 190500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5263" y="0"/>
                  </a:moveTo>
                  <a:cubicBezTo>
                    <a:pt x="196215" y="20955"/>
                    <a:pt x="197168" y="37147"/>
                    <a:pt x="198120" y="57150"/>
                  </a:cubicBezTo>
                  <a:cubicBezTo>
                    <a:pt x="129540" y="57150"/>
                    <a:pt x="66675" y="57150"/>
                    <a:pt x="0" y="57150"/>
                  </a:cubicBezTo>
                  <a:cubicBezTo>
                    <a:pt x="0" y="38100"/>
                    <a:pt x="0" y="20955"/>
                    <a:pt x="0" y="0"/>
                  </a:cubicBezTo>
                  <a:cubicBezTo>
                    <a:pt x="62865" y="0"/>
                    <a:pt x="126683" y="0"/>
                    <a:pt x="1952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26B236-AA98-4091-8103-731026B5A6A4}"/>
                </a:ext>
              </a:extLst>
            </p:cNvPr>
            <p:cNvSpPr/>
            <p:nvPr/>
          </p:nvSpPr>
          <p:spPr>
            <a:xfrm>
              <a:off x="6084570" y="4725061"/>
              <a:ext cx="219075" cy="57150"/>
            </a:xfrm>
            <a:custGeom>
              <a:avLst/>
              <a:gdLst>
                <a:gd name="connsiteX0" fmla="*/ 10478 w 219075"/>
                <a:gd name="connsiteY0" fmla="*/ 1244 h 57150"/>
                <a:gd name="connsiteX1" fmla="*/ 175260 w 219075"/>
                <a:gd name="connsiteY1" fmla="*/ 3149 h 57150"/>
                <a:gd name="connsiteX2" fmla="*/ 219075 w 219075"/>
                <a:gd name="connsiteY2" fmla="*/ 47917 h 57150"/>
                <a:gd name="connsiteX3" fmla="*/ 209550 w 219075"/>
                <a:gd name="connsiteY3" fmla="*/ 63157 h 57150"/>
                <a:gd name="connsiteX4" fmla="*/ 32385 w 219075"/>
                <a:gd name="connsiteY4" fmla="*/ 61252 h 57150"/>
                <a:gd name="connsiteX5" fmla="*/ 0 w 219075"/>
                <a:gd name="connsiteY5" fmla="*/ 14579 h 57150"/>
                <a:gd name="connsiteX6" fmla="*/ 10478 w 219075"/>
                <a:gd name="connsiteY6" fmla="*/ 12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10478" y="1244"/>
                  </a:moveTo>
                  <a:cubicBezTo>
                    <a:pt x="65723" y="1244"/>
                    <a:pt x="120968" y="-2566"/>
                    <a:pt x="175260" y="3149"/>
                  </a:cubicBezTo>
                  <a:cubicBezTo>
                    <a:pt x="191453" y="5054"/>
                    <a:pt x="204788" y="32677"/>
                    <a:pt x="219075" y="47917"/>
                  </a:cubicBezTo>
                  <a:cubicBezTo>
                    <a:pt x="216218" y="52679"/>
                    <a:pt x="212408" y="58394"/>
                    <a:pt x="209550" y="63157"/>
                  </a:cubicBezTo>
                  <a:cubicBezTo>
                    <a:pt x="150495" y="63157"/>
                    <a:pt x="90488" y="66014"/>
                    <a:pt x="32385" y="61252"/>
                  </a:cubicBezTo>
                  <a:cubicBezTo>
                    <a:pt x="20003" y="60299"/>
                    <a:pt x="10478" y="30771"/>
                    <a:pt x="0" y="14579"/>
                  </a:cubicBezTo>
                  <a:cubicBezTo>
                    <a:pt x="3810" y="10769"/>
                    <a:pt x="7620" y="6007"/>
                    <a:pt x="10478" y="12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21AE74EC-DA61-49DB-8D28-711338282889}"/>
                </a:ext>
              </a:extLst>
            </p:cNvPr>
            <p:cNvSpPr/>
            <p:nvPr/>
          </p:nvSpPr>
          <p:spPr>
            <a:xfrm>
              <a:off x="7117080" y="4726562"/>
              <a:ext cx="228600" cy="57150"/>
            </a:xfrm>
            <a:custGeom>
              <a:avLst/>
              <a:gdLst>
                <a:gd name="connsiteX0" fmla="*/ 222885 w 228600"/>
                <a:gd name="connsiteY0" fmla="*/ 63560 h 57150"/>
                <a:gd name="connsiteX1" fmla="*/ 49530 w 228600"/>
                <a:gd name="connsiteY1" fmla="*/ 61656 h 57150"/>
                <a:gd name="connsiteX2" fmla="*/ 0 w 228600"/>
                <a:gd name="connsiteY2" fmla="*/ 14983 h 57150"/>
                <a:gd name="connsiteX3" fmla="*/ 6667 w 228600"/>
                <a:gd name="connsiteY3" fmla="*/ 1648 h 57150"/>
                <a:gd name="connsiteX4" fmla="*/ 174307 w 228600"/>
                <a:gd name="connsiteY4" fmla="*/ 3553 h 57150"/>
                <a:gd name="connsiteX5" fmla="*/ 229552 w 228600"/>
                <a:gd name="connsiteY5" fmla="*/ 51178 h 57150"/>
                <a:gd name="connsiteX6" fmla="*/ 222885 w 228600"/>
                <a:gd name="connsiteY6" fmla="*/ 6356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57150">
                  <a:moveTo>
                    <a:pt x="222885" y="63560"/>
                  </a:moveTo>
                  <a:cubicBezTo>
                    <a:pt x="164782" y="63560"/>
                    <a:pt x="106680" y="67370"/>
                    <a:pt x="49530" y="61656"/>
                  </a:cubicBezTo>
                  <a:cubicBezTo>
                    <a:pt x="31432" y="59750"/>
                    <a:pt x="16192" y="31175"/>
                    <a:pt x="0" y="14983"/>
                  </a:cubicBezTo>
                  <a:cubicBezTo>
                    <a:pt x="1905" y="10220"/>
                    <a:pt x="4763" y="6410"/>
                    <a:pt x="6667" y="1648"/>
                  </a:cubicBezTo>
                  <a:cubicBezTo>
                    <a:pt x="62865" y="1648"/>
                    <a:pt x="119063" y="-3115"/>
                    <a:pt x="174307" y="3553"/>
                  </a:cubicBezTo>
                  <a:cubicBezTo>
                    <a:pt x="194310" y="6410"/>
                    <a:pt x="211455" y="34985"/>
                    <a:pt x="229552" y="51178"/>
                  </a:cubicBezTo>
                  <a:cubicBezTo>
                    <a:pt x="227647" y="55941"/>
                    <a:pt x="225742" y="59750"/>
                    <a:pt x="222885" y="635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F76CA4B8-E876-45DD-81CE-D5AED0D489BA}"/>
                </a:ext>
              </a:extLst>
            </p:cNvPr>
            <p:cNvSpPr/>
            <p:nvPr/>
          </p:nvSpPr>
          <p:spPr>
            <a:xfrm>
              <a:off x="4257675" y="4641254"/>
              <a:ext cx="200025" cy="57150"/>
            </a:xfrm>
            <a:custGeom>
              <a:avLst/>
              <a:gdLst>
                <a:gd name="connsiteX0" fmla="*/ 208597 w 200025"/>
                <a:gd name="connsiteY0" fmla="*/ 1231 h 57150"/>
                <a:gd name="connsiteX1" fmla="*/ 141922 w 200025"/>
                <a:gd name="connsiteY1" fmla="*/ 64096 h 57150"/>
                <a:gd name="connsiteX2" fmla="*/ 0 w 200025"/>
                <a:gd name="connsiteY2" fmla="*/ 63143 h 57150"/>
                <a:gd name="connsiteX3" fmla="*/ 66675 w 200025"/>
                <a:gd name="connsiteY3" fmla="*/ 278 h 57150"/>
                <a:gd name="connsiteX4" fmla="*/ 208597 w 200025"/>
                <a:gd name="connsiteY4" fmla="*/ 123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8597" y="1231"/>
                  </a:moveTo>
                  <a:cubicBezTo>
                    <a:pt x="205740" y="54571"/>
                    <a:pt x="181928" y="66953"/>
                    <a:pt x="141922" y="64096"/>
                  </a:cubicBezTo>
                  <a:cubicBezTo>
                    <a:pt x="95250" y="61238"/>
                    <a:pt x="48578" y="63143"/>
                    <a:pt x="0" y="63143"/>
                  </a:cubicBezTo>
                  <a:cubicBezTo>
                    <a:pt x="2858" y="16471"/>
                    <a:pt x="23813" y="-2579"/>
                    <a:pt x="66675" y="278"/>
                  </a:cubicBezTo>
                  <a:cubicBezTo>
                    <a:pt x="113347" y="3136"/>
                    <a:pt x="160020" y="1231"/>
                    <a:pt x="208597" y="12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B33EEE0C-7486-404B-8405-396F63365E5B}"/>
                </a:ext>
              </a:extLst>
            </p:cNvPr>
            <p:cNvSpPr/>
            <p:nvPr/>
          </p:nvSpPr>
          <p:spPr>
            <a:xfrm>
              <a:off x="3810952" y="4637148"/>
              <a:ext cx="209550" cy="66675"/>
            </a:xfrm>
            <a:custGeom>
              <a:avLst/>
              <a:gdLst>
                <a:gd name="connsiteX0" fmla="*/ 0 w 209550"/>
                <a:gd name="connsiteY0" fmla="*/ 68202 h 66675"/>
                <a:gd name="connsiteX1" fmla="*/ 216218 w 209550"/>
                <a:gd name="connsiteY1" fmla="*/ 9147 h 66675"/>
                <a:gd name="connsiteX2" fmla="*/ 151448 w 209550"/>
                <a:gd name="connsiteY2" fmla="*/ 69155 h 66675"/>
                <a:gd name="connsiteX3" fmla="*/ 0 w 209550"/>
                <a:gd name="connsiteY3" fmla="*/ 6820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66675">
                  <a:moveTo>
                    <a:pt x="0" y="68202"/>
                  </a:moveTo>
                  <a:cubicBezTo>
                    <a:pt x="24765" y="-3235"/>
                    <a:pt x="52388" y="-9903"/>
                    <a:pt x="216218" y="9147"/>
                  </a:cubicBezTo>
                  <a:cubicBezTo>
                    <a:pt x="212407" y="49152"/>
                    <a:pt x="195263" y="71060"/>
                    <a:pt x="151448" y="69155"/>
                  </a:cubicBezTo>
                  <a:cubicBezTo>
                    <a:pt x="100965" y="66297"/>
                    <a:pt x="51435" y="68202"/>
                    <a:pt x="0" y="682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E9D41D97-F891-45E2-A789-E53788134BB2}"/>
                </a:ext>
              </a:extLst>
            </p:cNvPr>
            <p:cNvSpPr/>
            <p:nvPr/>
          </p:nvSpPr>
          <p:spPr>
            <a:xfrm>
              <a:off x="4479608" y="4642337"/>
              <a:ext cx="200025" cy="57150"/>
            </a:xfrm>
            <a:custGeom>
              <a:avLst/>
              <a:gdLst>
                <a:gd name="connsiteX0" fmla="*/ 0 w 200025"/>
                <a:gd name="connsiteY0" fmla="*/ 63013 h 57150"/>
                <a:gd name="connsiteX1" fmla="*/ 62865 w 200025"/>
                <a:gd name="connsiteY1" fmla="*/ 148 h 57150"/>
                <a:gd name="connsiteX2" fmla="*/ 202883 w 200025"/>
                <a:gd name="connsiteY2" fmla="*/ 1101 h 57150"/>
                <a:gd name="connsiteX3" fmla="*/ 144780 w 200025"/>
                <a:gd name="connsiteY3" fmla="*/ 63966 h 57150"/>
                <a:gd name="connsiteX4" fmla="*/ 0 w 200025"/>
                <a:gd name="connsiteY4" fmla="*/ 6301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0" y="63013"/>
                  </a:moveTo>
                  <a:cubicBezTo>
                    <a:pt x="0" y="14436"/>
                    <a:pt x="20955" y="-1756"/>
                    <a:pt x="62865" y="148"/>
                  </a:cubicBezTo>
                  <a:cubicBezTo>
                    <a:pt x="109538" y="2053"/>
                    <a:pt x="156210" y="1101"/>
                    <a:pt x="202883" y="1101"/>
                  </a:cubicBezTo>
                  <a:cubicBezTo>
                    <a:pt x="205740" y="51583"/>
                    <a:pt x="186690" y="66823"/>
                    <a:pt x="144780" y="63966"/>
                  </a:cubicBezTo>
                  <a:cubicBezTo>
                    <a:pt x="97155" y="61108"/>
                    <a:pt x="50483" y="63013"/>
                    <a:pt x="0" y="630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7518FDC1-5890-4F73-A112-6F9A8A1C6152}"/>
                </a:ext>
              </a:extLst>
            </p:cNvPr>
            <p:cNvSpPr/>
            <p:nvPr/>
          </p:nvSpPr>
          <p:spPr>
            <a:xfrm>
              <a:off x="4034790" y="4641359"/>
              <a:ext cx="209550" cy="57150"/>
            </a:xfrm>
            <a:custGeom>
              <a:avLst/>
              <a:gdLst>
                <a:gd name="connsiteX0" fmla="*/ 0 w 209550"/>
                <a:gd name="connsiteY0" fmla="*/ 63991 h 57150"/>
                <a:gd name="connsiteX1" fmla="*/ 75247 w 209550"/>
                <a:gd name="connsiteY1" fmla="*/ 173 h 57150"/>
                <a:gd name="connsiteX2" fmla="*/ 212407 w 209550"/>
                <a:gd name="connsiteY2" fmla="*/ 1126 h 57150"/>
                <a:gd name="connsiteX3" fmla="*/ 147638 w 209550"/>
                <a:gd name="connsiteY3" fmla="*/ 64943 h 57150"/>
                <a:gd name="connsiteX4" fmla="*/ 0 w 209550"/>
                <a:gd name="connsiteY4" fmla="*/ 6399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57150">
                  <a:moveTo>
                    <a:pt x="0" y="63991"/>
                  </a:moveTo>
                  <a:cubicBezTo>
                    <a:pt x="8572" y="11603"/>
                    <a:pt x="34290" y="-1732"/>
                    <a:pt x="75247" y="173"/>
                  </a:cubicBezTo>
                  <a:cubicBezTo>
                    <a:pt x="120015" y="3031"/>
                    <a:pt x="165735" y="1126"/>
                    <a:pt x="212407" y="1126"/>
                  </a:cubicBezTo>
                  <a:cubicBezTo>
                    <a:pt x="206692" y="45893"/>
                    <a:pt x="190500" y="66848"/>
                    <a:pt x="147638" y="64943"/>
                  </a:cubicBezTo>
                  <a:cubicBezTo>
                    <a:pt x="100013" y="61133"/>
                    <a:pt x="51435" y="63991"/>
                    <a:pt x="0" y="639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F6C08D52-FBEF-4109-B232-8714D0D6616C}"/>
                </a:ext>
              </a:extLst>
            </p:cNvPr>
            <p:cNvSpPr/>
            <p:nvPr/>
          </p:nvSpPr>
          <p:spPr>
            <a:xfrm>
              <a:off x="5139481" y="4643323"/>
              <a:ext cx="190500" cy="57150"/>
            </a:xfrm>
            <a:custGeom>
              <a:avLst/>
              <a:gdLst>
                <a:gd name="connsiteX0" fmla="*/ 193566 w 190500"/>
                <a:gd name="connsiteY0" fmla="*/ 115 h 57150"/>
                <a:gd name="connsiteX1" fmla="*/ 193566 w 190500"/>
                <a:gd name="connsiteY1" fmla="*/ 58217 h 57150"/>
                <a:gd name="connsiteX2" fmla="*/ 4019 w 190500"/>
                <a:gd name="connsiteY2" fmla="*/ 58217 h 57150"/>
                <a:gd name="connsiteX3" fmla="*/ 46881 w 190500"/>
                <a:gd name="connsiteY3" fmla="*/ 115 h 57150"/>
                <a:gd name="connsiteX4" fmla="*/ 193566 w 190500"/>
                <a:gd name="connsiteY4" fmla="*/ 11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3566" y="115"/>
                  </a:moveTo>
                  <a:cubicBezTo>
                    <a:pt x="193566" y="23927"/>
                    <a:pt x="193566" y="39167"/>
                    <a:pt x="193566" y="58217"/>
                  </a:cubicBezTo>
                  <a:cubicBezTo>
                    <a:pt x="129749" y="58217"/>
                    <a:pt x="67836" y="58217"/>
                    <a:pt x="4019" y="58217"/>
                  </a:cubicBezTo>
                  <a:cubicBezTo>
                    <a:pt x="-6459" y="20117"/>
                    <a:pt x="2114" y="-1790"/>
                    <a:pt x="46881" y="115"/>
                  </a:cubicBezTo>
                  <a:cubicBezTo>
                    <a:pt x="95459" y="1067"/>
                    <a:pt x="143084" y="115"/>
                    <a:pt x="193566" y="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BD30F25E-AA27-4F39-B55D-05F391F32FB4}"/>
                </a:ext>
              </a:extLst>
            </p:cNvPr>
            <p:cNvSpPr/>
            <p:nvPr/>
          </p:nvSpPr>
          <p:spPr>
            <a:xfrm>
              <a:off x="4920341" y="4643120"/>
              <a:ext cx="190500" cy="57150"/>
            </a:xfrm>
            <a:custGeom>
              <a:avLst/>
              <a:gdLst>
                <a:gd name="connsiteX0" fmla="*/ 193631 w 190500"/>
                <a:gd name="connsiteY0" fmla="*/ 1270 h 57150"/>
                <a:gd name="connsiteX1" fmla="*/ 145054 w 190500"/>
                <a:gd name="connsiteY1" fmla="*/ 63183 h 57150"/>
                <a:gd name="connsiteX2" fmla="*/ 4084 w 190500"/>
                <a:gd name="connsiteY2" fmla="*/ 62230 h 57150"/>
                <a:gd name="connsiteX3" fmla="*/ 31706 w 190500"/>
                <a:gd name="connsiteY3" fmla="*/ 1270 h 57150"/>
                <a:gd name="connsiteX4" fmla="*/ 193631 w 190500"/>
                <a:gd name="connsiteY4" fmla="*/ 127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3631" y="1270"/>
                  </a:moveTo>
                  <a:cubicBezTo>
                    <a:pt x="206014" y="52705"/>
                    <a:pt x="186011" y="66040"/>
                    <a:pt x="145054" y="63183"/>
                  </a:cubicBezTo>
                  <a:cubicBezTo>
                    <a:pt x="99334" y="60325"/>
                    <a:pt x="53614" y="62230"/>
                    <a:pt x="4084" y="62230"/>
                  </a:cubicBezTo>
                  <a:cubicBezTo>
                    <a:pt x="-1631" y="32702"/>
                    <a:pt x="-7346" y="4127"/>
                    <a:pt x="31706" y="1270"/>
                  </a:cubicBezTo>
                  <a:cubicBezTo>
                    <a:pt x="85046" y="-1588"/>
                    <a:pt x="139339" y="1270"/>
                    <a:pt x="193631" y="12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6659436A-B7B4-4012-9959-A3373D405D91}"/>
                </a:ext>
              </a:extLst>
            </p:cNvPr>
            <p:cNvSpPr/>
            <p:nvPr/>
          </p:nvSpPr>
          <p:spPr>
            <a:xfrm>
              <a:off x="4701181" y="4642454"/>
              <a:ext cx="190500" cy="57150"/>
            </a:xfrm>
            <a:custGeom>
              <a:avLst/>
              <a:gdLst>
                <a:gd name="connsiteX0" fmla="*/ 197527 w 190500"/>
                <a:gd name="connsiteY0" fmla="*/ 984 h 57150"/>
                <a:gd name="connsiteX1" fmla="*/ 144187 w 190500"/>
                <a:gd name="connsiteY1" fmla="*/ 63849 h 57150"/>
                <a:gd name="connsiteX2" fmla="*/ 1312 w 190500"/>
                <a:gd name="connsiteY2" fmla="*/ 62896 h 57150"/>
                <a:gd name="connsiteX3" fmla="*/ 49889 w 190500"/>
                <a:gd name="connsiteY3" fmla="*/ 31 h 57150"/>
                <a:gd name="connsiteX4" fmla="*/ 197527 w 190500"/>
                <a:gd name="connsiteY4" fmla="*/ 98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7527" y="984"/>
                  </a:moveTo>
                  <a:cubicBezTo>
                    <a:pt x="203242" y="51466"/>
                    <a:pt x="184192" y="66706"/>
                    <a:pt x="144187" y="63849"/>
                  </a:cubicBezTo>
                  <a:cubicBezTo>
                    <a:pt x="97514" y="60991"/>
                    <a:pt x="49889" y="62896"/>
                    <a:pt x="1312" y="62896"/>
                  </a:cubicBezTo>
                  <a:cubicBezTo>
                    <a:pt x="-4403" y="20034"/>
                    <a:pt x="7979" y="-921"/>
                    <a:pt x="49889" y="31"/>
                  </a:cubicBezTo>
                  <a:cubicBezTo>
                    <a:pt x="99419" y="1936"/>
                    <a:pt x="147997" y="984"/>
                    <a:pt x="197527" y="9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E743BE27-D1A8-42C1-AA81-86E0912C6039}"/>
                </a:ext>
              </a:extLst>
            </p:cNvPr>
            <p:cNvSpPr/>
            <p:nvPr/>
          </p:nvSpPr>
          <p:spPr>
            <a:xfrm>
              <a:off x="5357446" y="4644141"/>
              <a:ext cx="190500" cy="57150"/>
            </a:xfrm>
            <a:custGeom>
              <a:avLst/>
              <a:gdLst>
                <a:gd name="connsiteX0" fmla="*/ 190866 w 190500"/>
                <a:gd name="connsiteY0" fmla="*/ 59303 h 57150"/>
                <a:gd name="connsiteX1" fmla="*/ 5129 w 190500"/>
                <a:gd name="connsiteY1" fmla="*/ 59303 h 57150"/>
                <a:gd name="connsiteX2" fmla="*/ 47039 w 190500"/>
                <a:gd name="connsiteY2" fmla="*/ 249 h 57150"/>
                <a:gd name="connsiteX3" fmla="*/ 150861 w 190500"/>
                <a:gd name="connsiteY3" fmla="*/ 2153 h 57150"/>
                <a:gd name="connsiteX4" fmla="*/ 190866 w 190500"/>
                <a:gd name="connsiteY4" fmla="*/ 593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0866" y="59303"/>
                  </a:moveTo>
                  <a:cubicBezTo>
                    <a:pt x="128954" y="59303"/>
                    <a:pt x="67994" y="59303"/>
                    <a:pt x="5129" y="59303"/>
                  </a:cubicBezTo>
                  <a:cubicBezTo>
                    <a:pt x="-7254" y="19299"/>
                    <a:pt x="1319" y="-2609"/>
                    <a:pt x="47039" y="249"/>
                  </a:cubicBezTo>
                  <a:cubicBezTo>
                    <a:pt x="81329" y="2153"/>
                    <a:pt x="116571" y="3106"/>
                    <a:pt x="150861" y="2153"/>
                  </a:cubicBezTo>
                  <a:cubicBezTo>
                    <a:pt x="188961" y="249"/>
                    <a:pt x="204201" y="14536"/>
                    <a:pt x="190866" y="593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F3DC01A0-D823-4A12-915F-8D5FEEB6AEE7}"/>
                </a:ext>
              </a:extLst>
            </p:cNvPr>
            <p:cNvSpPr/>
            <p:nvPr/>
          </p:nvSpPr>
          <p:spPr>
            <a:xfrm>
              <a:off x="5575348" y="4646180"/>
              <a:ext cx="190500" cy="47625"/>
            </a:xfrm>
            <a:custGeom>
              <a:avLst/>
              <a:gdLst>
                <a:gd name="connsiteX0" fmla="*/ 192039 w 190500"/>
                <a:gd name="connsiteY0" fmla="*/ 56313 h 47625"/>
                <a:gd name="connsiteX1" fmla="*/ 6302 w 190500"/>
                <a:gd name="connsiteY1" fmla="*/ 56313 h 47625"/>
                <a:gd name="connsiteX2" fmla="*/ 42496 w 190500"/>
                <a:gd name="connsiteY2" fmla="*/ 115 h 47625"/>
                <a:gd name="connsiteX3" fmla="*/ 151082 w 190500"/>
                <a:gd name="connsiteY3" fmla="*/ 115 h 47625"/>
                <a:gd name="connsiteX4" fmla="*/ 192039 w 190500"/>
                <a:gd name="connsiteY4" fmla="*/ 563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47625">
                  <a:moveTo>
                    <a:pt x="192039" y="56313"/>
                  </a:moveTo>
                  <a:cubicBezTo>
                    <a:pt x="130127" y="56313"/>
                    <a:pt x="69167" y="56313"/>
                    <a:pt x="6302" y="56313"/>
                  </a:cubicBezTo>
                  <a:cubicBezTo>
                    <a:pt x="-6081" y="20117"/>
                    <a:pt x="-3223" y="-1790"/>
                    <a:pt x="42496" y="115"/>
                  </a:cubicBezTo>
                  <a:cubicBezTo>
                    <a:pt x="78692" y="2020"/>
                    <a:pt x="114886" y="2020"/>
                    <a:pt x="151082" y="115"/>
                  </a:cubicBezTo>
                  <a:cubicBezTo>
                    <a:pt x="192039" y="-837"/>
                    <a:pt x="200611" y="19165"/>
                    <a:pt x="192039" y="563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0697B1FA-F724-4481-B3BB-A3D792DD82CC}"/>
                </a:ext>
              </a:extLst>
            </p:cNvPr>
            <p:cNvSpPr/>
            <p:nvPr/>
          </p:nvSpPr>
          <p:spPr>
            <a:xfrm>
              <a:off x="6421755" y="4648302"/>
              <a:ext cx="219075" cy="57150"/>
            </a:xfrm>
            <a:custGeom>
              <a:avLst/>
              <a:gdLst>
                <a:gd name="connsiteX0" fmla="*/ 0 w 219075"/>
                <a:gd name="connsiteY0" fmla="*/ 850 h 57150"/>
                <a:gd name="connsiteX1" fmla="*/ 180022 w 219075"/>
                <a:gd name="connsiteY1" fmla="*/ 2755 h 57150"/>
                <a:gd name="connsiteX2" fmla="*/ 221932 w 219075"/>
                <a:gd name="connsiteY2" fmla="*/ 42760 h 57150"/>
                <a:gd name="connsiteX3" fmla="*/ 215265 w 219075"/>
                <a:gd name="connsiteY3" fmla="*/ 57048 h 57150"/>
                <a:gd name="connsiteX4" fmla="*/ 44767 w 219075"/>
                <a:gd name="connsiteY4" fmla="*/ 55143 h 57150"/>
                <a:gd name="connsiteX5" fmla="*/ 0 w 219075"/>
                <a:gd name="connsiteY5" fmla="*/ 8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0" y="850"/>
                  </a:moveTo>
                  <a:cubicBezTo>
                    <a:pt x="70485" y="850"/>
                    <a:pt x="125730" y="-2007"/>
                    <a:pt x="180022" y="2755"/>
                  </a:cubicBezTo>
                  <a:cubicBezTo>
                    <a:pt x="195263" y="3708"/>
                    <a:pt x="207645" y="28473"/>
                    <a:pt x="221932" y="42760"/>
                  </a:cubicBezTo>
                  <a:cubicBezTo>
                    <a:pt x="220027" y="47523"/>
                    <a:pt x="217170" y="52285"/>
                    <a:pt x="215265" y="57048"/>
                  </a:cubicBezTo>
                  <a:cubicBezTo>
                    <a:pt x="158115" y="57048"/>
                    <a:pt x="100965" y="59905"/>
                    <a:pt x="44767" y="55143"/>
                  </a:cubicBezTo>
                  <a:cubicBezTo>
                    <a:pt x="31432" y="54190"/>
                    <a:pt x="20002" y="26568"/>
                    <a:pt x="0" y="8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4D1F4579-7E1C-466F-8305-F7A752772365}"/>
                </a:ext>
              </a:extLst>
            </p:cNvPr>
            <p:cNvSpPr/>
            <p:nvPr/>
          </p:nvSpPr>
          <p:spPr>
            <a:xfrm>
              <a:off x="5998845" y="4648302"/>
              <a:ext cx="209550" cy="57150"/>
            </a:xfrm>
            <a:custGeom>
              <a:avLst/>
              <a:gdLst>
                <a:gd name="connsiteX0" fmla="*/ 201930 w 209550"/>
                <a:gd name="connsiteY0" fmla="*/ 58000 h 57150"/>
                <a:gd name="connsiteX1" fmla="*/ 42863 w 209550"/>
                <a:gd name="connsiteY1" fmla="*/ 56095 h 57150"/>
                <a:gd name="connsiteX2" fmla="*/ 0 w 209550"/>
                <a:gd name="connsiteY2" fmla="*/ 18948 h 57150"/>
                <a:gd name="connsiteX3" fmla="*/ 9525 w 209550"/>
                <a:gd name="connsiteY3" fmla="*/ 850 h 57150"/>
                <a:gd name="connsiteX4" fmla="*/ 180975 w 209550"/>
                <a:gd name="connsiteY4" fmla="*/ 2755 h 57150"/>
                <a:gd name="connsiteX5" fmla="*/ 212408 w 209550"/>
                <a:gd name="connsiteY5" fmla="*/ 45618 h 57150"/>
                <a:gd name="connsiteX6" fmla="*/ 201930 w 209550"/>
                <a:gd name="connsiteY6" fmla="*/ 580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57150">
                  <a:moveTo>
                    <a:pt x="201930" y="58000"/>
                  </a:moveTo>
                  <a:cubicBezTo>
                    <a:pt x="148590" y="58000"/>
                    <a:pt x="95250" y="60858"/>
                    <a:pt x="42863" y="56095"/>
                  </a:cubicBezTo>
                  <a:cubicBezTo>
                    <a:pt x="27623" y="55143"/>
                    <a:pt x="14288" y="32283"/>
                    <a:pt x="0" y="18948"/>
                  </a:cubicBezTo>
                  <a:cubicBezTo>
                    <a:pt x="2858" y="13233"/>
                    <a:pt x="5715" y="6565"/>
                    <a:pt x="9525" y="850"/>
                  </a:cubicBezTo>
                  <a:cubicBezTo>
                    <a:pt x="66675" y="850"/>
                    <a:pt x="123825" y="-2007"/>
                    <a:pt x="180975" y="2755"/>
                  </a:cubicBezTo>
                  <a:cubicBezTo>
                    <a:pt x="192405" y="3708"/>
                    <a:pt x="201930" y="30378"/>
                    <a:pt x="212408" y="45618"/>
                  </a:cubicBezTo>
                  <a:cubicBezTo>
                    <a:pt x="207645" y="49428"/>
                    <a:pt x="204788" y="54190"/>
                    <a:pt x="201930" y="580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631A3A26-3B0E-45CC-A943-513D0214F558}"/>
                </a:ext>
              </a:extLst>
            </p:cNvPr>
            <p:cNvSpPr/>
            <p:nvPr/>
          </p:nvSpPr>
          <p:spPr>
            <a:xfrm>
              <a:off x="5789295" y="4651057"/>
              <a:ext cx="200025" cy="47625"/>
            </a:xfrm>
            <a:custGeom>
              <a:avLst/>
              <a:gdLst>
                <a:gd name="connsiteX0" fmla="*/ 191453 w 200025"/>
                <a:gd name="connsiteY0" fmla="*/ 0 h 47625"/>
                <a:gd name="connsiteX1" fmla="*/ 200025 w 200025"/>
                <a:gd name="connsiteY1" fmla="*/ 52388 h 47625"/>
                <a:gd name="connsiteX2" fmla="*/ 9525 w 200025"/>
                <a:gd name="connsiteY2" fmla="*/ 52388 h 47625"/>
                <a:gd name="connsiteX3" fmla="*/ 0 w 200025"/>
                <a:gd name="connsiteY3" fmla="*/ 0 h 47625"/>
                <a:gd name="connsiteX4" fmla="*/ 191453 w 200025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47625">
                  <a:moveTo>
                    <a:pt x="191453" y="0"/>
                  </a:moveTo>
                  <a:cubicBezTo>
                    <a:pt x="194310" y="19050"/>
                    <a:pt x="197168" y="34290"/>
                    <a:pt x="200025" y="52388"/>
                  </a:cubicBezTo>
                  <a:cubicBezTo>
                    <a:pt x="135255" y="52388"/>
                    <a:pt x="74295" y="52388"/>
                    <a:pt x="9525" y="52388"/>
                  </a:cubicBezTo>
                  <a:cubicBezTo>
                    <a:pt x="6668" y="36195"/>
                    <a:pt x="3810" y="20003"/>
                    <a:pt x="0" y="0"/>
                  </a:cubicBezTo>
                  <a:cubicBezTo>
                    <a:pt x="65723" y="0"/>
                    <a:pt x="128588" y="0"/>
                    <a:pt x="1914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70B9D7B1-91F8-4BB8-B2AE-59EDC7BF2E78}"/>
                </a:ext>
              </a:extLst>
            </p:cNvPr>
            <p:cNvSpPr/>
            <p:nvPr/>
          </p:nvSpPr>
          <p:spPr>
            <a:xfrm>
              <a:off x="6214110" y="4649255"/>
              <a:ext cx="209550" cy="57150"/>
            </a:xfrm>
            <a:custGeom>
              <a:avLst/>
              <a:gdLst>
                <a:gd name="connsiteX0" fmla="*/ 204788 w 209550"/>
                <a:gd name="connsiteY0" fmla="*/ 57048 h 57150"/>
                <a:gd name="connsiteX1" fmla="*/ 39053 w 209550"/>
                <a:gd name="connsiteY1" fmla="*/ 55143 h 57150"/>
                <a:gd name="connsiteX2" fmla="*/ 0 w 209550"/>
                <a:gd name="connsiteY2" fmla="*/ 15138 h 57150"/>
                <a:gd name="connsiteX3" fmla="*/ 8572 w 209550"/>
                <a:gd name="connsiteY3" fmla="*/ 850 h 57150"/>
                <a:gd name="connsiteX4" fmla="*/ 176213 w 209550"/>
                <a:gd name="connsiteY4" fmla="*/ 2755 h 57150"/>
                <a:gd name="connsiteX5" fmla="*/ 213360 w 209550"/>
                <a:gd name="connsiteY5" fmla="*/ 45618 h 57150"/>
                <a:gd name="connsiteX6" fmla="*/ 204788 w 209550"/>
                <a:gd name="connsiteY6" fmla="*/ 5704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57150">
                  <a:moveTo>
                    <a:pt x="204788" y="57048"/>
                  </a:moveTo>
                  <a:cubicBezTo>
                    <a:pt x="149543" y="57048"/>
                    <a:pt x="94297" y="59905"/>
                    <a:pt x="39053" y="55143"/>
                  </a:cubicBezTo>
                  <a:cubicBezTo>
                    <a:pt x="24765" y="54190"/>
                    <a:pt x="12383" y="29425"/>
                    <a:pt x="0" y="15138"/>
                  </a:cubicBezTo>
                  <a:cubicBezTo>
                    <a:pt x="2858" y="10375"/>
                    <a:pt x="5715" y="5613"/>
                    <a:pt x="8572" y="850"/>
                  </a:cubicBezTo>
                  <a:cubicBezTo>
                    <a:pt x="64770" y="850"/>
                    <a:pt x="120968" y="-2007"/>
                    <a:pt x="176213" y="2755"/>
                  </a:cubicBezTo>
                  <a:cubicBezTo>
                    <a:pt x="189547" y="3708"/>
                    <a:pt x="200978" y="30378"/>
                    <a:pt x="213360" y="45618"/>
                  </a:cubicBezTo>
                  <a:cubicBezTo>
                    <a:pt x="209550" y="49428"/>
                    <a:pt x="206693" y="53238"/>
                    <a:pt x="204788" y="570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31C4F4D8-0FF5-468F-BF61-A5E50812252A}"/>
                </a:ext>
              </a:extLst>
            </p:cNvPr>
            <p:cNvSpPr/>
            <p:nvPr/>
          </p:nvSpPr>
          <p:spPr>
            <a:xfrm>
              <a:off x="7072313" y="4649813"/>
              <a:ext cx="228600" cy="57150"/>
            </a:xfrm>
            <a:custGeom>
              <a:avLst/>
              <a:gdLst>
                <a:gd name="connsiteX0" fmla="*/ 230505 w 228600"/>
                <a:gd name="connsiteY0" fmla="*/ 57442 h 57150"/>
                <a:gd name="connsiteX1" fmla="*/ 49530 w 228600"/>
                <a:gd name="connsiteY1" fmla="*/ 55537 h 57150"/>
                <a:gd name="connsiteX2" fmla="*/ 0 w 228600"/>
                <a:gd name="connsiteY2" fmla="*/ 15532 h 57150"/>
                <a:gd name="connsiteX3" fmla="*/ 6668 w 228600"/>
                <a:gd name="connsiteY3" fmla="*/ 1244 h 57150"/>
                <a:gd name="connsiteX4" fmla="*/ 174307 w 228600"/>
                <a:gd name="connsiteY4" fmla="*/ 3149 h 57150"/>
                <a:gd name="connsiteX5" fmla="*/ 230505 w 228600"/>
                <a:gd name="connsiteY5" fmla="*/ 574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57150">
                  <a:moveTo>
                    <a:pt x="230505" y="57442"/>
                  </a:moveTo>
                  <a:cubicBezTo>
                    <a:pt x="159068" y="57442"/>
                    <a:pt x="103822" y="61252"/>
                    <a:pt x="49530" y="55537"/>
                  </a:cubicBezTo>
                  <a:cubicBezTo>
                    <a:pt x="32385" y="53632"/>
                    <a:pt x="16193" y="28867"/>
                    <a:pt x="0" y="15532"/>
                  </a:cubicBezTo>
                  <a:cubicBezTo>
                    <a:pt x="1905" y="10769"/>
                    <a:pt x="3810" y="6007"/>
                    <a:pt x="6668" y="1244"/>
                  </a:cubicBezTo>
                  <a:cubicBezTo>
                    <a:pt x="62865" y="1244"/>
                    <a:pt x="119063" y="-2566"/>
                    <a:pt x="174307" y="3149"/>
                  </a:cubicBezTo>
                  <a:cubicBezTo>
                    <a:pt x="190500" y="5054"/>
                    <a:pt x="204788" y="31724"/>
                    <a:pt x="230505" y="574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A5EC21B7-0331-49B0-AE4D-28581DE796AF}"/>
                </a:ext>
              </a:extLst>
            </p:cNvPr>
            <p:cNvSpPr/>
            <p:nvPr/>
          </p:nvSpPr>
          <p:spPr>
            <a:xfrm>
              <a:off x="4471035" y="4581525"/>
              <a:ext cx="171450" cy="38100"/>
            </a:xfrm>
            <a:custGeom>
              <a:avLst/>
              <a:gdLst>
                <a:gd name="connsiteX0" fmla="*/ 0 w 171450"/>
                <a:gd name="connsiteY0" fmla="*/ 32385 h 38100"/>
                <a:gd name="connsiteX1" fmla="*/ 180023 w 171450"/>
                <a:gd name="connsiteY1" fmla="*/ 0 h 38100"/>
                <a:gd name="connsiteX2" fmla="*/ 0 w 171450"/>
                <a:gd name="connsiteY2" fmla="*/ 323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8100">
                  <a:moveTo>
                    <a:pt x="0" y="32385"/>
                  </a:moveTo>
                  <a:cubicBezTo>
                    <a:pt x="51435" y="-22860"/>
                    <a:pt x="119063" y="16193"/>
                    <a:pt x="180023" y="0"/>
                  </a:cubicBezTo>
                  <a:cubicBezTo>
                    <a:pt x="173355" y="49530"/>
                    <a:pt x="119063" y="59055"/>
                    <a:pt x="0" y="323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9F0C85CD-2278-4D71-B152-C7883E6B54E0}"/>
                </a:ext>
              </a:extLst>
            </p:cNvPr>
            <p:cNvSpPr/>
            <p:nvPr/>
          </p:nvSpPr>
          <p:spPr>
            <a:xfrm>
              <a:off x="5070157" y="4583760"/>
              <a:ext cx="180975" cy="38100"/>
            </a:xfrm>
            <a:custGeom>
              <a:avLst/>
              <a:gdLst>
                <a:gd name="connsiteX0" fmla="*/ 187643 w 180975"/>
                <a:gd name="connsiteY0" fmla="*/ 14909 h 38100"/>
                <a:gd name="connsiteX1" fmla="*/ 158115 w 180975"/>
                <a:gd name="connsiteY1" fmla="*/ 41580 h 38100"/>
                <a:gd name="connsiteX2" fmla="*/ 7620 w 180975"/>
                <a:gd name="connsiteY2" fmla="*/ 42532 h 38100"/>
                <a:gd name="connsiteX3" fmla="*/ 0 w 180975"/>
                <a:gd name="connsiteY3" fmla="*/ 26340 h 38100"/>
                <a:gd name="connsiteX4" fmla="*/ 34290 w 180975"/>
                <a:gd name="connsiteY4" fmla="*/ 1575 h 38100"/>
                <a:gd name="connsiteX5" fmla="*/ 176213 w 180975"/>
                <a:gd name="connsiteY5" fmla="*/ 622 h 38100"/>
                <a:gd name="connsiteX6" fmla="*/ 187643 w 180975"/>
                <a:gd name="connsiteY6" fmla="*/ 14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8100">
                  <a:moveTo>
                    <a:pt x="187643" y="14909"/>
                  </a:moveTo>
                  <a:cubicBezTo>
                    <a:pt x="178118" y="24434"/>
                    <a:pt x="168593" y="40627"/>
                    <a:pt x="158115" y="41580"/>
                  </a:cubicBezTo>
                  <a:cubicBezTo>
                    <a:pt x="107633" y="44437"/>
                    <a:pt x="58103" y="42532"/>
                    <a:pt x="7620" y="42532"/>
                  </a:cubicBezTo>
                  <a:cubicBezTo>
                    <a:pt x="4763" y="36817"/>
                    <a:pt x="1905" y="32055"/>
                    <a:pt x="0" y="26340"/>
                  </a:cubicBezTo>
                  <a:cubicBezTo>
                    <a:pt x="11430" y="17767"/>
                    <a:pt x="21908" y="1575"/>
                    <a:pt x="34290" y="1575"/>
                  </a:cubicBezTo>
                  <a:cubicBezTo>
                    <a:pt x="80963" y="-1283"/>
                    <a:pt x="128588" y="622"/>
                    <a:pt x="176213" y="622"/>
                  </a:cubicBezTo>
                  <a:cubicBezTo>
                    <a:pt x="180023" y="5384"/>
                    <a:pt x="183833" y="10147"/>
                    <a:pt x="187643" y="149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06D6F7A1-061F-4078-B0BA-AB288D999E13}"/>
                </a:ext>
              </a:extLst>
            </p:cNvPr>
            <p:cNvSpPr/>
            <p:nvPr/>
          </p:nvSpPr>
          <p:spPr>
            <a:xfrm>
              <a:off x="4671060" y="4580985"/>
              <a:ext cx="190500" cy="38100"/>
            </a:xfrm>
            <a:custGeom>
              <a:avLst/>
              <a:gdLst>
                <a:gd name="connsiteX0" fmla="*/ 0 w 190500"/>
                <a:gd name="connsiteY0" fmla="*/ 45307 h 38100"/>
                <a:gd name="connsiteX1" fmla="*/ 192405 w 190500"/>
                <a:gd name="connsiteY1" fmla="*/ 8160 h 38100"/>
                <a:gd name="connsiteX2" fmla="*/ 154305 w 190500"/>
                <a:gd name="connsiteY2" fmla="*/ 43402 h 38100"/>
                <a:gd name="connsiteX3" fmla="*/ 0 w 190500"/>
                <a:gd name="connsiteY3" fmla="*/ 4530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38100">
                  <a:moveTo>
                    <a:pt x="0" y="45307"/>
                  </a:moveTo>
                  <a:cubicBezTo>
                    <a:pt x="14288" y="-2318"/>
                    <a:pt x="50483" y="-8033"/>
                    <a:pt x="192405" y="8160"/>
                  </a:cubicBezTo>
                  <a:cubicBezTo>
                    <a:pt x="175260" y="24352"/>
                    <a:pt x="165735" y="42450"/>
                    <a:pt x="154305" y="43402"/>
                  </a:cubicBezTo>
                  <a:cubicBezTo>
                    <a:pt x="104775" y="47212"/>
                    <a:pt x="55245" y="45307"/>
                    <a:pt x="0" y="453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B56123C4-F621-4060-AEEE-8231A4832914}"/>
                </a:ext>
              </a:extLst>
            </p:cNvPr>
            <p:cNvSpPr/>
            <p:nvPr/>
          </p:nvSpPr>
          <p:spPr>
            <a:xfrm>
              <a:off x="4269105" y="4579460"/>
              <a:ext cx="180975" cy="47625"/>
            </a:xfrm>
            <a:custGeom>
              <a:avLst/>
              <a:gdLst>
                <a:gd name="connsiteX0" fmla="*/ 180975 w 180975"/>
                <a:gd name="connsiteY0" fmla="*/ 8732 h 47625"/>
                <a:gd name="connsiteX1" fmla="*/ 0 w 180975"/>
                <a:gd name="connsiteY1" fmla="*/ 42070 h 47625"/>
                <a:gd name="connsiteX2" fmla="*/ 180975 w 180975"/>
                <a:gd name="connsiteY2" fmla="*/ 873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47625">
                  <a:moveTo>
                    <a:pt x="180975" y="8732"/>
                  </a:moveTo>
                  <a:cubicBezTo>
                    <a:pt x="171450" y="50642"/>
                    <a:pt x="108585" y="62072"/>
                    <a:pt x="0" y="42070"/>
                  </a:cubicBezTo>
                  <a:cubicBezTo>
                    <a:pt x="11430" y="159"/>
                    <a:pt x="62865" y="-9366"/>
                    <a:pt x="180975" y="87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2B0EBA3D-E46A-4818-9862-84EF0785823F}"/>
                </a:ext>
              </a:extLst>
            </p:cNvPr>
            <p:cNvSpPr/>
            <p:nvPr/>
          </p:nvSpPr>
          <p:spPr>
            <a:xfrm>
              <a:off x="4873942" y="4582499"/>
              <a:ext cx="180975" cy="38100"/>
            </a:xfrm>
            <a:custGeom>
              <a:avLst/>
              <a:gdLst>
                <a:gd name="connsiteX0" fmla="*/ 0 w 180975"/>
                <a:gd name="connsiteY0" fmla="*/ 44746 h 38100"/>
                <a:gd name="connsiteX1" fmla="*/ 188595 w 180975"/>
                <a:gd name="connsiteY1" fmla="*/ 4741 h 38100"/>
                <a:gd name="connsiteX2" fmla="*/ 151448 w 180975"/>
                <a:gd name="connsiteY2" fmla="*/ 42841 h 38100"/>
                <a:gd name="connsiteX3" fmla="*/ 0 w 180975"/>
                <a:gd name="connsiteY3" fmla="*/ 447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38100">
                  <a:moveTo>
                    <a:pt x="0" y="44746"/>
                  </a:moveTo>
                  <a:cubicBezTo>
                    <a:pt x="10478" y="-3831"/>
                    <a:pt x="14288" y="-4784"/>
                    <a:pt x="188595" y="4741"/>
                  </a:cubicBezTo>
                  <a:cubicBezTo>
                    <a:pt x="171450" y="22838"/>
                    <a:pt x="161925" y="41888"/>
                    <a:pt x="151448" y="42841"/>
                  </a:cubicBezTo>
                  <a:cubicBezTo>
                    <a:pt x="102870" y="45698"/>
                    <a:pt x="53340" y="44746"/>
                    <a:pt x="0" y="4474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976B9A97-4D3F-46DF-A1D5-6138C524A255}"/>
                </a:ext>
              </a:extLst>
            </p:cNvPr>
            <p:cNvSpPr/>
            <p:nvPr/>
          </p:nvSpPr>
          <p:spPr>
            <a:xfrm>
              <a:off x="4066222" y="4578975"/>
              <a:ext cx="180975" cy="47625"/>
            </a:xfrm>
            <a:custGeom>
              <a:avLst/>
              <a:gdLst>
                <a:gd name="connsiteX0" fmla="*/ 182880 w 180975"/>
                <a:gd name="connsiteY0" fmla="*/ 9218 h 47625"/>
                <a:gd name="connsiteX1" fmla="*/ 0 w 180975"/>
                <a:gd name="connsiteY1" fmla="*/ 40650 h 47625"/>
                <a:gd name="connsiteX2" fmla="*/ 182880 w 180975"/>
                <a:gd name="connsiteY2" fmla="*/ 921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47625">
                  <a:moveTo>
                    <a:pt x="182880" y="9218"/>
                  </a:moveTo>
                  <a:cubicBezTo>
                    <a:pt x="169545" y="50175"/>
                    <a:pt x="94298" y="62558"/>
                    <a:pt x="0" y="40650"/>
                  </a:cubicBezTo>
                  <a:cubicBezTo>
                    <a:pt x="14288" y="645"/>
                    <a:pt x="73343" y="-9832"/>
                    <a:pt x="182880" y="9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0A714402-5182-4EF6-8D85-7D3E2CF93DB9}"/>
                </a:ext>
              </a:extLst>
            </p:cNvPr>
            <p:cNvSpPr/>
            <p:nvPr/>
          </p:nvSpPr>
          <p:spPr>
            <a:xfrm>
              <a:off x="5873115" y="4584621"/>
              <a:ext cx="180975" cy="38100"/>
            </a:xfrm>
            <a:custGeom>
              <a:avLst/>
              <a:gdLst>
                <a:gd name="connsiteX0" fmla="*/ 173355 w 180975"/>
                <a:gd name="connsiteY0" fmla="*/ 43577 h 38100"/>
                <a:gd name="connsiteX1" fmla="*/ 27622 w 180975"/>
                <a:gd name="connsiteY1" fmla="*/ 42624 h 38100"/>
                <a:gd name="connsiteX2" fmla="*/ 0 w 180975"/>
                <a:gd name="connsiteY2" fmla="*/ 18812 h 38100"/>
                <a:gd name="connsiteX3" fmla="*/ 27622 w 180975"/>
                <a:gd name="connsiteY3" fmla="*/ 1667 h 38100"/>
                <a:gd name="connsiteX4" fmla="*/ 146685 w 180975"/>
                <a:gd name="connsiteY4" fmla="*/ 2619 h 38100"/>
                <a:gd name="connsiteX5" fmla="*/ 181928 w 180975"/>
                <a:gd name="connsiteY5" fmla="*/ 28337 h 38100"/>
                <a:gd name="connsiteX6" fmla="*/ 173355 w 180975"/>
                <a:gd name="connsiteY6" fmla="*/ 435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8100">
                  <a:moveTo>
                    <a:pt x="173355" y="43577"/>
                  </a:moveTo>
                  <a:cubicBezTo>
                    <a:pt x="124778" y="43577"/>
                    <a:pt x="76200" y="44529"/>
                    <a:pt x="27622" y="42624"/>
                  </a:cubicBezTo>
                  <a:cubicBezTo>
                    <a:pt x="18097" y="42624"/>
                    <a:pt x="9525" y="27384"/>
                    <a:pt x="0" y="18812"/>
                  </a:cubicBezTo>
                  <a:cubicBezTo>
                    <a:pt x="9525" y="13097"/>
                    <a:pt x="18097" y="2619"/>
                    <a:pt x="27622" y="1667"/>
                  </a:cubicBezTo>
                  <a:cubicBezTo>
                    <a:pt x="66675" y="-238"/>
                    <a:pt x="106680" y="-1191"/>
                    <a:pt x="146685" y="2619"/>
                  </a:cubicBezTo>
                  <a:cubicBezTo>
                    <a:pt x="159067" y="3572"/>
                    <a:pt x="169545" y="19764"/>
                    <a:pt x="181928" y="28337"/>
                  </a:cubicBezTo>
                  <a:cubicBezTo>
                    <a:pt x="178117" y="34052"/>
                    <a:pt x="176213" y="38814"/>
                    <a:pt x="173355" y="435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8968FD23-E19F-4EA1-9444-FEEA4685AB32}"/>
                </a:ext>
              </a:extLst>
            </p:cNvPr>
            <p:cNvSpPr/>
            <p:nvPr/>
          </p:nvSpPr>
          <p:spPr>
            <a:xfrm>
              <a:off x="5275846" y="4586140"/>
              <a:ext cx="171450" cy="38100"/>
            </a:xfrm>
            <a:custGeom>
              <a:avLst/>
              <a:gdLst>
                <a:gd name="connsiteX0" fmla="*/ 85777 w 171450"/>
                <a:gd name="connsiteY0" fmla="*/ 41105 h 38100"/>
                <a:gd name="connsiteX1" fmla="*/ 19102 w 171450"/>
                <a:gd name="connsiteY1" fmla="*/ 40152 h 38100"/>
                <a:gd name="connsiteX2" fmla="*/ 52 w 171450"/>
                <a:gd name="connsiteY2" fmla="*/ 21102 h 38100"/>
                <a:gd name="connsiteX3" fmla="*/ 19102 w 171450"/>
                <a:gd name="connsiteY3" fmla="*/ 1100 h 38100"/>
                <a:gd name="connsiteX4" fmla="*/ 157214 w 171450"/>
                <a:gd name="connsiteY4" fmla="*/ 1100 h 38100"/>
                <a:gd name="connsiteX5" fmla="*/ 173407 w 171450"/>
                <a:gd name="connsiteY5" fmla="*/ 18245 h 38100"/>
                <a:gd name="connsiteX6" fmla="*/ 157214 w 171450"/>
                <a:gd name="connsiteY6" fmla="*/ 40152 h 38100"/>
                <a:gd name="connsiteX7" fmla="*/ 85777 w 171450"/>
                <a:gd name="connsiteY7" fmla="*/ 411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38100">
                  <a:moveTo>
                    <a:pt x="85777" y="41105"/>
                  </a:moveTo>
                  <a:cubicBezTo>
                    <a:pt x="63870" y="41105"/>
                    <a:pt x="41010" y="43010"/>
                    <a:pt x="19102" y="40152"/>
                  </a:cubicBezTo>
                  <a:cubicBezTo>
                    <a:pt x="11482" y="39200"/>
                    <a:pt x="-901" y="26817"/>
                    <a:pt x="52" y="21102"/>
                  </a:cubicBezTo>
                  <a:cubicBezTo>
                    <a:pt x="1004" y="13482"/>
                    <a:pt x="12435" y="1100"/>
                    <a:pt x="19102" y="1100"/>
                  </a:cubicBezTo>
                  <a:cubicBezTo>
                    <a:pt x="64822" y="-805"/>
                    <a:pt x="111495" y="147"/>
                    <a:pt x="157214" y="1100"/>
                  </a:cubicBezTo>
                  <a:cubicBezTo>
                    <a:pt x="162929" y="1100"/>
                    <a:pt x="174360" y="13482"/>
                    <a:pt x="173407" y="18245"/>
                  </a:cubicBezTo>
                  <a:cubicBezTo>
                    <a:pt x="171502" y="26817"/>
                    <a:pt x="163882" y="40152"/>
                    <a:pt x="157214" y="40152"/>
                  </a:cubicBezTo>
                  <a:cubicBezTo>
                    <a:pt x="133402" y="43010"/>
                    <a:pt x="109589" y="41105"/>
                    <a:pt x="85777" y="4110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E1AC2E3A-46C0-43D1-B90A-87D4F11E9FEA}"/>
                </a:ext>
              </a:extLst>
            </p:cNvPr>
            <p:cNvSpPr/>
            <p:nvPr/>
          </p:nvSpPr>
          <p:spPr>
            <a:xfrm>
              <a:off x="5474018" y="4584306"/>
              <a:ext cx="171450" cy="38100"/>
            </a:xfrm>
            <a:custGeom>
              <a:avLst/>
              <a:gdLst>
                <a:gd name="connsiteX0" fmla="*/ 90488 w 171450"/>
                <a:gd name="connsiteY0" fmla="*/ 1029 h 38100"/>
                <a:gd name="connsiteX1" fmla="*/ 151447 w 171450"/>
                <a:gd name="connsiteY1" fmla="*/ 1981 h 38100"/>
                <a:gd name="connsiteX2" fmla="*/ 177165 w 171450"/>
                <a:gd name="connsiteY2" fmla="*/ 21984 h 38100"/>
                <a:gd name="connsiteX3" fmla="*/ 153352 w 171450"/>
                <a:gd name="connsiteY3" fmla="*/ 42939 h 38100"/>
                <a:gd name="connsiteX4" fmla="*/ 25717 w 171450"/>
                <a:gd name="connsiteY4" fmla="*/ 42939 h 38100"/>
                <a:gd name="connsiteX5" fmla="*/ 0 w 171450"/>
                <a:gd name="connsiteY5" fmla="*/ 22936 h 38100"/>
                <a:gd name="connsiteX6" fmla="*/ 28575 w 171450"/>
                <a:gd name="connsiteY6" fmla="*/ 1981 h 38100"/>
                <a:gd name="connsiteX7" fmla="*/ 90488 w 171450"/>
                <a:gd name="connsiteY7" fmla="*/ 1029 h 38100"/>
                <a:gd name="connsiteX8" fmla="*/ 90488 w 171450"/>
                <a:gd name="connsiteY8" fmla="*/ 10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38100">
                  <a:moveTo>
                    <a:pt x="90488" y="1029"/>
                  </a:moveTo>
                  <a:cubicBezTo>
                    <a:pt x="110490" y="1029"/>
                    <a:pt x="131445" y="-876"/>
                    <a:pt x="151447" y="1981"/>
                  </a:cubicBezTo>
                  <a:cubicBezTo>
                    <a:pt x="160972" y="2934"/>
                    <a:pt x="168592" y="15316"/>
                    <a:pt x="177165" y="21984"/>
                  </a:cubicBezTo>
                  <a:cubicBezTo>
                    <a:pt x="169545" y="29604"/>
                    <a:pt x="161925" y="42939"/>
                    <a:pt x="153352" y="42939"/>
                  </a:cubicBezTo>
                  <a:cubicBezTo>
                    <a:pt x="111442" y="44844"/>
                    <a:pt x="68580" y="44844"/>
                    <a:pt x="25717" y="42939"/>
                  </a:cubicBezTo>
                  <a:cubicBezTo>
                    <a:pt x="17145" y="42939"/>
                    <a:pt x="8572" y="29604"/>
                    <a:pt x="0" y="22936"/>
                  </a:cubicBezTo>
                  <a:cubicBezTo>
                    <a:pt x="9525" y="15316"/>
                    <a:pt x="18097" y="3886"/>
                    <a:pt x="28575" y="1981"/>
                  </a:cubicBezTo>
                  <a:cubicBezTo>
                    <a:pt x="49530" y="-1829"/>
                    <a:pt x="69532" y="1029"/>
                    <a:pt x="90488" y="1029"/>
                  </a:cubicBezTo>
                  <a:cubicBezTo>
                    <a:pt x="90488" y="1029"/>
                    <a:pt x="90488" y="1029"/>
                    <a:pt x="90488" y="10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BA90CBB3-89CF-49CF-ADE1-0B5751BD5AD3}"/>
                </a:ext>
              </a:extLst>
            </p:cNvPr>
            <p:cNvSpPr/>
            <p:nvPr/>
          </p:nvSpPr>
          <p:spPr>
            <a:xfrm>
              <a:off x="6271260" y="4582301"/>
              <a:ext cx="171450" cy="47625"/>
            </a:xfrm>
            <a:custGeom>
              <a:avLst/>
              <a:gdLst>
                <a:gd name="connsiteX0" fmla="*/ 174308 w 171450"/>
                <a:gd name="connsiteY0" fmla="*/ 41134 h 47625"/>
                <a:gd name="connsiteX1" fmla="*/ 0 w 171450"/>
                <a:gd name="connsiteY1" fmla="*/ 11607 h 47625"/>
                <a:gd name="connsiteX2" fmla="*/ 174308 w 171450"/>
                <a:gd name="connsiteY2" fmla="*/ 411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174308" y="41134"/>
                  </a:moveTo>
                  <a:cubicBezTo>
                    <a:pt x="74295" y="61137"/>
                    <a:pt x="8572" y="49707"/>
                    <a:pt x="0" y="11607"/>
                  </a:cubicBezTo>
                  <a:cubicBezTo>
                    <a:pt x="84772" y="-12206"/>
                    <a:pt x="163830" y="2082"/>
                    <a:pt x="174308" y="4113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E1FDA815-F5E7-453C-BCD0-E24C815A44C4}"/>
                </a:ext>
              </a:extLst>
            </p:cNvPr>
            <p:cNvSpPr/>
            <p:nvPr/>
          </p:nvSpPr>
          <p:spPr>
            <a:xfrm>
              <a:off x="6074093" y="4582117"/>
              <a:ext cx="171450" cy="47625"/>
            </a:xfrm>
            <a:custGeom>
              <a:avLst/>
              <a:gdLst>
                <a:gd name="connsiteX0" fmla="*/ 0 w 171450"/>
                <a:gd name="connsiteY0" fmla="*/ 7981 h 47625"/>
                <a:gd name="connsiteX1" fmla="*/ 172402 w 171450"/>
                <a:gd name="connsiteY1" fmla="*/ 38461 h 47625"/>
                <a:gd name="connsiteX2" fmla="*/ 0 w 171450"/>
                <a:gd name="connsiteY2" fmla="*/ 798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0" y="7981"/>
                  </a:moveTo>
                  <a:cubicBezTo>
                    <a:pt x="118110" y="-8212"/>
                    <a:pt x="161925" y="-592"/>
                    <a:pt x="172402" y="38461"/>
                  </a:cubicBezTo>
                  <a:cubicBezTo>
                    <a:pt x="91440" y="63226"/>
                    <a:pt x="5715" y="49891"/>
                    <a:pt x="0" y="798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6EC2BAF2-9E4E-45C8-869E-FB1BF540B210}"/>
                </a:ext>
              </a:extLst>
            </p:cNvPr>
            <p:cNvSpPr/>
            <p:nvPr/>
          </p:nvSpPr>
          <p:spPr>
            <a:xfrm>
              <a:off x="5674043" y="4584621"/>
              <a:ext cx="171450" cy="38100"/>
            </a:xfrm>
            <a:custGeom>
              <a:avLst/>
              <a:gdLst>
                <a:gd name="connsiteX0" fmla="*/ 171450 w 171450"/>
                <a:gd name="connsiteY0" fmla="*/ 43577 h 38100"/>
                <a:gd name="connsiteX1" fmla="*/ 24765 w 171450"/>
                <a:gd name="connsiteY1" fmla="*/ 42624 h 38100"/>
                <a:gd name="connsiteX2" fmla="*/ 0 w 171450"/>
                <a:gd name="connsiteY2" fmla="*/ 21669 h 38100"/>
                <a:gd name="connsiteX3" fmla="*/ 24765 w 171450"/>
                <a:gd name="connsiteY3" fmla="*/ 1667 h 38100"/>
                <a:gd name="connsiteX4" fmla="*/ 148590 w 171450"/>
                <a:gd name="connsiteY4" fmla="*/ 2619 h 38100"/>
                <a:gd name="connsiteX5" fmla="*/ 180022 w 171450"/>
                <a:gd name="connsiteY5" fmla="*/ 30242 h 38100"/>
                <a:gd name="connsiteX6" fmla="*/ 171450 w 171450"/>
                <a:gd name="connsiteY6" fmla="*/ 435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38100">
                  <a:moveTo>
                    <a:pt x="171450" y="43577"/>
                  </a:moveTo>
                  <a:cubicBezTo>
                    <a:pt x="122872" y="43577"/>
                    <a:pt x="73342" y="44529"/>
                    <a:pt x="24765" y="42624"/>
                  </a:cubicBezTo>
                  <a:cubicBezTo>
                    <a:pt x="16192" y="42624"/>
                    <a:pt x="7620" y="29289"/>
                    <a:pt x="0" y="21669"/>
                  </a:cubicBezTo>
                  <a:cubicBezTo>
                    <a:pt x="8572" y="15002"/>
                    <a:pt x="16192" y="2619"/>
                    <a:pt x="24765" y="1667"/>
                  </a:cubicBezTo>
                  <a:cubicBezTo>
                    <a:pt x="65722" y="-238"/>
                    <a:pt x="107632" y="-1191"/>
                    <a:pt x="148590" y="2619"/>
                  </a:cubicBezTo>
                  <a:cubicBezTo>
                    <a:pt x="160020" y="3572"/>
                    <a:pt x="169545" y="20717"/>
                    <a:pt x="180022" y="30242"/>
                  </a:cubicBezTo>
                  <a:cubicBezTo>
                    <a:pt x="177165" y="34052"/>
                    <a:pt x="174307" y="38814"/>
                    <a:pt x="171450" y="435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47CC1825-C946-48C3-AC4A-7274B1133743}"/>
                </a:ext>
              </a:extLst>
            </p:cNvPr>
            <p:cNvSpPr/>
            <p:nvPr/>
          </p:nvSpPr>
          <p:spPr>
            <a:xfrm>
              <a:off x="6465570" y="4583672"/>
              <a:ext cx="171450" cy="47625"/>
            </a:xfrm>
            <a:custGeom>
              <a:avLst/>
              <a:gdLst>
                <a:gd name="connsiteX0" fmla="*/ 0 w 171450"/>
                <a:gd name="connsiteY0" fmla="*/ 9283 h 47625"/>
                <a:gd name="connsiteX1" fmla="*/ 179070 w 171450"/>
                <a:gd name="connsiteY1" fmla="*/ 38810 h 47625"/>
                <a:gd name="connsiteX2" fmla="*/ 0 w 171450"/>
                <a:gd name="connsiteY2" fmla="*/ 928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0" y="9283"/>
                  </a:moveTo>
                  <a:cubicBezTo>
                    <a:pt x="104775" y="-9767"/>
                    <a:pt x="163830" y="710"/>
                    <a:pt x="179070" y="38810"/>
                  </a:cubicBezTo>
                  <a:cubicBezTo>
                    <a:pt x="92393" y="60718"/>
                    <a:pt x="14288" y="48335"/>
                    <a:pt x="0" y="92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98403EC1-6E38-4FB2-AC55-EBB620CD3B7A}"/>
                </a:ext>
              </a:extLst>
            </p:cNvPr>
            <p:cNvSpPr/>
            <p:nvPr/>
          </p:nvSpPr>
          <p:spPr>
            <a:xfrm>
              <a:off x="6649403" y="4584510"/>
              <a:ext cx="190500" cy="47625"/>
            </a:xfrm>
            <a:custGeom>
              <a:avLst/>
              <a:gdLst>
                <a:gd name="connsiteX0" fmla="*/ 195263 w 190500"/>
                <a:gd name="connsiteY0" fmla="*/ 49403 h 47625"/>
                <a:gd name="connsiteX1" fmla="*/ 0 w 190500"/>
                <a:gd name="connsiteY1" fmla="*/ 14160 h 47625"/>
                <a:gd name="connsiteX2" fmla="*/ 195263 w 190500"/>
                <a:gd name="connsiteY2" fmla="*/ 494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47625">
                  <a:moveTo>
                    <a:pt x="195263" y="49403"/>
                  </a:moveTo>
                  <a:cubicBezTo>
                    <a:pt x="129540" y="32258"/>
                    <a:pt x="62865" y="69405"/>
                    <a:pt x="0" y="14160"/>
                  </a:cubicBezTo>
                  <a:cubicBezTo>
                    <a:pt x="95250" y="-13462"/>
                    <a:pt x="176213" y="-127"/>
                    <a:pt x="195263" y="494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A57B1B89-8C2B-4E7A-8B4A-79F982D54BC3}"/>
                </a:ext>
              </a:extLst>
            </p:cNvPr>
            <p:cNvSpPr/>
            <p:nvPr/>
          </p:nvSpPr>
          <p:spPr>
            <a:xfrm>
              <a:off x="3852863" y="4579620"/>
              <a:ext cx="190500" cy="47625"/>
            </a:xfrm>
            <a:custGeom>
              <a:avLst/>
              <a:gdLst>
                <a:gd name="connsiteX0" fmla="*/ 0 w 190500"/>
                <a:gd name="connsiteY0" fmla="*/ 35243 h 47625"/>
                <a:gd name="connsiteX1" fmla="*/ 195263 w 190500"/>
                <a:gd name="connsiteY1" fmla="*/ 0 h 47625"/>
                <a:gd name="connsiteX2" fmla="*/ 0 w 190500"/>
                <a:gd name="connsiteY2" fmla="*/ 35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47625">
                  <a:moveTo>
                    <a:pt x="0" y="35243"/>
                  </a:moveTo>
                  <a:cubicBezTo>
                    <a:pt x="61913" y="-24765"/>
                    <a:pt x="132397" y="19050"/>
                    <a:pt x="195263" y="0"/>
                  </a:cubicBezTo>
                  <a:cubicBezTo>
                    <a:pt x="182880" y="49530"/>
                    <a:pt x="109538" y="61913"/>
                    <a:pt x="0" y="352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32132A1E-F8FC-4170-B19D-C5165A958E48}"/>
                </a:ext>
              </a:extLst>
            </p:cNvPr>
            <p:cNvSpPr/>
            <p:nvPr/>
          </p:nvSpPr>
          <p:spPr>
            <a:xfrm>
              <a:off x="6845618" y="4585650"/>
              <a:ext cx="190500" cy="38100"/>
            </a:xfrm>
            <a:custGeom>
              <a:avLst/>
              <a:gdLst>
                <a:gd name="connsiteX0" fmla="*/ 0 w 190500"/>
                <a:gd name="connsiteY0" fmla="*/ 12067 h 38100"/>
                <a:gd name="connsiteX1" fmla="*/ 195263 w 190500"/>
                <a:gd name="connsiteY1" fmla="*/ 46357 h 38100"/>
                <a:gd name="connsiteX2" fmla="*/ 0 w 190500"/>
                <a:gd name="connsiteY2" fmla="*/ 1206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38100">
                  <a:moveTo>
                    <a:pt x="0" y="12067"/>
                  </a:moveTo>
                  <a:cubicBezTo>
                    <a:pt x="100965" y="-12698"/>
                    <a:pt x="177165" y="1590"/>
                    <a:pt x="195263" y="46357"/>
                  </a:cubicBezTo>
                  <a:cubicBezTo>
                    <a:pt x="132397" y="32069"/>
                    <a:pt x="65722" y="68265"/>
                    <a:pt x="0" y="120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CA4C4324-FC2A-40D5-BC7B-2AF529617AE9}"/>
                </a:ext>
              </a:extLst>
            </p:cNvPr>
            <p:cNvSpPr/>
            <p:nvPr/>
          </p:nvSpPr>
          <p:spPr>
            <a:xfrm>
              <a:off x="7051357" y="4586994"/>
              <a:ext cx="190500" cy="38100"/>
            </a:xfrm>
            <a:custGeom>
              <a:avLst/>
              <a:gdLst>
                <a:gd name="connsiteX0" fmla="*/ 0 w 190500"/>
                <a:gd name="connsiteY0" fmla="*/ 1198 h 38100"/>
                <a:gd name="connsiteX1" fmla="*/ 192405 w 190500"/>
                <a:gd name="connsiteY1" fmla="*/ 31678 h 38100"/>
                <a:gd name="connsiteX2" fmla="*/ 0 w 190500"/>
                <a:gd name="connsiteY2" fmla="*/ 119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38100">
                  <a:moveTo>
                    <a:pt x="0" y="1198"/>
                  </a:moveTo>
                  <a:cubicBezTo>
                    <a:pt x="66675" y="10723"/>
                    <a:pt x="132398" y="-21662"/>
                    <a:pt x="192405" y="31678"/>
                  </a:cubicBezTo>
                  <a:cubicBezTo>
                    <a:pt x="109538" y="56443"/>
                    <a:pt x="23813" y="45966"/>
                    <a:pt x="0" y="11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7654EFD9-F821-492D-B72D-239BF1707E17}"/>
                </a:ext>
              </a:extLst>
            </p:cNvPr>
            <p:cNvSpPr/>
            <p:nvPr/>
          </p:nvSpPr>
          <p:spPr>
            <a:xfrm>
              <a:off x="5106353" y="5238750"/>
              <a:ext cx="923925" cy="228600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C1026020-00B0-46BE-B3CC-66A75EBCF1BC}"/>
                </a:ext>
              </a:extLst>
            </p:cNvPr>
            <p:cNvSpPr/>
            <p:nvPr/>
          </p:nvSpPr>
          <p:spPr>
            <a:xfrm>
              <a:off x="3629025" y="1545908"/>
              <a:ext cx="3857625" cy="2676525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10452294" y="5683349"/>
            <a:ext cx="1533379" cy="928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63507" y="2519347"/>
            <a:ext cx="41921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FlowLayout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Komponentləri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soldan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sağa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əlavə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edərək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düzəldir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08429" y="3654475"/>
            <a:ext cx="59365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GridLayout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Komponentləri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matris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formasına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görə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təşkil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Soldan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sağa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əlavə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40701" y="4756110"/>
            <a:ext cx="67431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BorderLayout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Konteyner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sinifini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şərq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qərb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şimal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cənub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mərkəz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kimi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5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ayrı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bölgəyə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ayırır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Yerləşdirmələr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bölgələrə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görə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aparılır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nümunə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ilə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necə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edəcəyimizi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görək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1501" t="11791" r="9926" b="26154"/>
          <a:stretch/>
        </p:blipFill>
        <p:spPr>
          <a:xfrm>
            <a:off x="6724357" y="548638"/>
            <a:ext cx="3742007" cy="1406769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788" y="0"/>
            <a:ext cx="3010486" cy="28994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0033" t="3068" r="11304" b="6652"/>
          <a:stretch/>
        </p:blipFill>
        <p:spPr>
          <a:xfrm>
            <a:off x="717452" y="1392701"/>
            <a:ext cx="2757269" cy="28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2743200" y="0"/>
            <a:ext cx="9216571" cy="6858000"/>
          </a:xfrm>
          <a:prstGeom prst="parallelogram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4513943" y="0"/>
            <a:ext cx="7155542" cy="1233714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37944" y="182880"/>
            <a:ext cx="61540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Appletl</a:t>
            </a:r>
            <a:r>
              <a:rPr lang="az-Latn-AZ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ər</a:t>
            </a:r>
            <a:endParaRPr lang="en-US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Parallelogram 18"/>
          <p:cNvSpPr/>
          <p:nvPr/>
        </p:nvSpPr>
        <p:spPr>
          <a:xfrm>
            <a:off x="-377373" y="-1"/>
            <a:ext cx="4818743" cy="1856935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CBFA3F94-A98D-48EB-8A75-822D3B8C0A70}"/>
              </a:ext>
            </a:extLst>
          </p:cNvPr>
          <p:cNvGrpSpPr/>
          <p:nvPr/>
        </p:nvGrpSpPr>
        <p:grpSpPr>
          <a:xfrm>
            <a:off x="335959" y="262821"/>
            <a:ext cx="3654073" cy="1277977"/>
            <a:chOff x="6094799" y="4256294"/>
            <a:chExt cx="5785459" cy="20234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2F554A06-690E-48ED-A5BF-01BC242FF8C9}"/>
                </a:ext>
              </a:extLst>
            </p:cNvPr>
            <p:cNvGrpSpPr/>
            <p:nvPr/>
          </p:nvGrpSpPr>
          <p:grpSpPr>
            <a:xfrm>
              <a:off x="9681601" y="4332001"/>
              <a:ext cx="2198657" cy="1777581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Freeform: Shape 271">
                <a:extLst>
                  <a:ext uri="{FF2B5EF4-FFF2-40B4-BE49-F238E27FC236}">
                    <a16:creationId xmlns:a16="http://schemas.microsoft.com/office/drawing/2014/main" xmlns="" id="{28358645-45F8-46B9-A0EE-09F8B011E5E5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rgbClr val="2C2F4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51" name="Freeform: Shape 272">
                <a:extLst>
                  <a:ext uri="{FF2B5EF4-FFF2-40B4-BE49-F238E27FC236}">
                    <a16:creationId xmlns:a16="http://schemas.microsoft.com/office/drawing/2014/main" xmlns="" id="{B0FA941A-DAF1-4CD3-BF9A-4FBDF3C4D416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52" name="Freeform: Shape 273">
                <a:extLst>
                  <a:ext uri="{FF2B5EF4-FFF2-40B4-BE49-F238E27FC236}">
                    <a16:creationId xmlns:a16="http://schemas.microsoft.com/office/drawing/2014/main" xmlns="" id="{588EF268-825D-4D8D-AC63-71F2ED860211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53" name="Freeform: Shape 274">
                <a:extLst>
                  <a:ext uri="{FF2B5EF4-FFF2-40B4-BE49-F238E27FC236}">
                    <a16:creationId xmlns:a16="http://schemas.microsoft.com/office/drawing/2014/main" xmlns="" id="{B7B487DA-4185-4FCF-97FD-F78466DB928C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54" name="Freeform: Shape 275">
                <a:extLst>
                  <a:ext uri="{FF2B5EF4-FFF2-40B4-BE49-F238E27FC236}">
                    <a16:creationId xmlns:a16="http://schemas.microsoft.com/office/drawing/2014/main" xmlns="" id="{88503190-3A1D-43A1-87FB-45975F07F100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55" name="Freeform: Shape 276">
                <a:extLst>
                  <a:ext uri="{FF2B5EF4-FFF2-40B4-BE49-F238E27FC236}">
                    <a16:creationId xmlns:a16="http://schemas.microsoft.com/office/drawing/2014/main" xmlns="" id="{A7D91D04-149F-44B8-9A33-2B758995B4B2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56" name="Freeform: Shape 277">
                <a:extLst>
                  <a:ext uri="{FF2B5EF4-FFF2-40B4-BE49-F238E27FC236}">
                    <a16:creationId xmlns:a16="http://schemas.microsoft.com/office/drawing/2014/main" xmlns="" id="{CD5CAA29-946E-4791-9821-E86D9FE0C4A8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57" name="Freeform: Shape 278">
                <a:extLst>
                  <a:ext uri="{FF2B5EF4-FFF2-40B4-BE49-F238E27FC236}">
                    <a16:creationId xmlns:a16="http://schemas.microsoft.com/office/drawing/2014/main" xmlns="" id="{E915B295-05C6-4A14-9CDF-D31DA0629E1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rgbClr val="E62601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3766AA28-0495-43DE-BFFC-E76E66050A09}"/>
                </a:ext>
              </a:extLst>
            </p:cNvPr>
            <p:cNvGrpSpPr/>
            <p:nvPr/>
          </p:nvGrpSpPr>
          <p:grpSpPr>
            <a:xfrm rot="691095">
              <a:off x="6094799" y="4256294"/>
              <a:ext cx="4032348" cy="2023410"/>
              <a:chOff x="4489317" y="4011276"/>
              <a:chExt cx="5563035" cy="2444487"/>
            </a:xfrm>
          </p:grpSpPr>
          <p:sp>
            <p:nvSpPr>
              <p:cNvPr id="48" name="Freeform: Shape 269">
                <a:extLst>
                  <a:ext uri="{FF2B5EF4-FFF2-40B4-BE49-F238E27FC236}">
                    <a16:creationId xmlns:a16="http://schemas.microsoft.com/office/drawing/2014/main" xmlns="" id="{E8042CCD-F477-4E17-BB63-9BA1D9ECE758}"/>
                  </a:ext>
                </a:extLst>
              </p:cNvPr>
              <p:cNvSpPr/>
              <p:nvPr/>
            </p:nvSpPr>
            <p:spPr>
              <a:xfrm>
                <a:off x="4489317" y="4011276"/>
                <a:ext cx="5559287" cy="2441263"/>
              </a:xfrm>
              <a:custGeom>
                <a:avLst/>
                <a:gdLst>
                  <a:gd name="connsiteX0" fmla="*/ 1324005 w 5568689"/>
                  <a:gd name="connsiteY0" fmla="*/ 0 h 1909653"/>
                  <a:gd name="connsiteX1" fmla="*/ 1329232 w 5568689"/>
                  <a:gd name="connsiteY1" fmla="*/ 36307 h 1909653"/>
                  <a:gd name="connsiteX2" fmla="*/ 1247536 w 5568689"/>
                  <a:gd name="connsiteY2" fmla="*/ 52583 h 1909653"/>
                  <a:gd name="connsiteX3" fmla="*/ 49030 w 5568689"/>
                  <a:gd name="connsiteY3" fmla="*/ 1107424 h 1909653"/>
                  <a:gd name="connsiteX4" fmla="*/ 83225 w 5568689"/>
                  <a:gd name="connsiteY4" fmla="*/ 1206668 h 1909653"/>
                  <a:gd name="connsiteX5" fmla="*/ 1585595 w 5568689"/>
                  <a:gd name="connsiteY5" fmla="*/ 1394020 h 1909653"/>
                  <a:gd name="connsiteX6" fmla="*/ 1586005 w 5568689"/>
                  <a:gd name="connsiteY6" fmla="*/ 1396070 h 1909653"/>
                  <a:gd name="connsiteX7" fmla="*/ 1624222 w 5568689"/>
                  <a:gd name="connsiteY7" fmla="*/ 1382396 h 1909653"/>
                  <a:gd name="connsiteX8" fmla="*/ 2220842 w 5568689"/>
                  <a:gd name="connsiteY8" fmla="*/ 1200427 h 1909653"/>
                  <a:gd name="connsiteX9" fmla="*/ 2838279 w 5568689"/>
                  <a:gd name="connsiteY9" fmla="*/ 1204059 h 1909653"/>
                  <a:gd name="connsiteX10" fmla="*/ 3006926 w 5568689"/>
                  <a:gd name="connsiteY10" fmla="*/ 1590360 h 1909653"/>
                  <a:gd name="connsiteX11" fmla="*/ 3132475 w 5568689"/>
                  <a:gd name="connsiteY11" fmla="*/ 1854351 h 1909653"/>
                  <a:gd name="connsiteX12" fmla="*/ 3628735 w 5568689"/>
                  <a:gd name="connsiteY12" fmla="*/ 1377229 h 1909653"/>
                  <a:gd name="connsiteX13" fmla="*/ 3745539 w 5568689"/>
                  <a:gd name="connsiteY13" fmla="*/ 1217783 h 1909653"/>
                  <a:gd name="connsiteX14" fmla="*/ 3831112 w 5568689"/>
                  <a:gd name="connsiteY14" fmla="*/ 1104760 h 1909653"/>
                  <a:gd name="connsiteX15" fmla="*/ 4461666 w 5568689"/>
                  <a:gd name="connsiteY15" fmla="*/ 580812 h 1909653"/>
                  <a:gd name="connsiteX16" fmla="*/ 4470098 w 5568689"/>
                  <a:gd name="connsiteY16" fmla="*/ 580812 h 1909653"/>
                  <a:gd name="connsiteX17" fmla="*/ 4699022 w 5568689"/>
                  <a:gd name="connsiteY17" fmla="*/ 760036 h 1909653"/>
                  <a:gd name="connsiteX18" fmla="*/ 4778348 w 5568689"/>
                  <a:gd name="connsiteY18" fmla="*/ 1094264 h 1909653"/>
                  <a:gd name="connsiteX19" fmla="*/ 4872978 w 5568689"/>
                  <a:gd name="connsiteY19" fmla="*/ 1367137 h 1909653"/>
                  <a:gd name="connsiteX20" fmla="*/ 5534138 w 5568689"/>
                  <a:gd name="connsiteY20" fmla="*/ 927553 h 1909653"/>
                  <a:gd name="connsiteX21" fmla="*/ 5562872 w 5568689"/>
                  <a:gd name="connsiteY21" fmla="*/ 927957 h 1909653"/>
                  <a:gd name="connsiteX22" fmla="*/ 5562559 w 5568689"/>
                  <a:gd name="connsiteY22" fmla="*/ 965094 h 1909653"/>
                  <a:gd name="connsiteX23" fmla="*/ 5323642 w 5568689"/>
                  <a:gd name="connsiteY23" fmla="*/ 1214554 h 1909653"/>
                  <a:gd name="connsiteX24" fmla="*/ 4866108 w 5568689"/>
                  <a:gd name="connsiteY24" fmla="*/ 1419209 h 1909653"/>
                  <a:gd name="connsiteX25" fmla="*/ 4738686 w 5568689"/>
                  <a:gd name="connsiteY25" fmla="*/ 1105163 h 1909653"/>
                  <a:gd name="connsiteX26" fmla="*/ 4469474 w 5568689"/>
                  <a:gd name="connsiteY26" fmla="*/ 633691 h 1909653"/>
                  <a:gd name="connsiteX27" fmla="*/ 4461978 w 5568689"/>
                  <a:gd name="connsiteY27" fmla="*/ 633691 h 1909653"/>
                  <a:gd name="connsiteX28" fmla="*/ 3860781 w 5568689"/>
                  <a:gd name="connsiteY28" fmla="*/ 1141089 h 1909653"/>
                  <a:gd name="connsiteX29" fmla="*/ 3773959 w 5568689"/>
                  <a:gd name="connsiteY29" fmla="*/ 1256131 h 1909653"/>
                  <a:gd name="connsiteX30" fmla="*/ 3659030 w 5568689"/>
                  <a:gd name="connsiteY30" fmla="*/ 1412750 h 1909653"/>
                  <a:gd name="connsiteX31" fmla="*/ 3395752 w 5568689"/>
                  <a:gd name="connsiteY31" fmla="*/ 1754245 h 1909653"/>
                  <a:gd name="connsiteX32" fmla="*/ 3154024 w 5568689"/>
                  <a:gd name="connsiteY32" fmla="*/ 1909653 h 1909653"/>
                  <a:gd name="connsiteX33" fmla="*/ 3124979 w 5568689"/>
                  <a:gd name="connsiteY33" fmla="*/ 1906020 h 1909653"/>
                  <a:gd name="connsiteX34" fmla="*/ 2968200 w 5568689"/>
                  <a:gd name="connsiteY34" fmla="*/ 1605699 h 1909653"/>
                  <a:gd name="connsiteX35" fmla="*/ 2815481 w 5568689"/>
                  <a:gd name="connsiteY35" fmla="*/ 1247654 h 1909653"/>
                  <a:gd name="connsiteX36" fmla="*/ 2228337 w 5568689"/>
                  <a:gd name="connsiteY36" fmla="*/ 1252095 h 1909653"/>
                  <a:gd name="connsiteX37" fmla="*/ 1585291 w 5568689"/>
                  <a:gd name="connsiteY37" fmla="*/ 1450694 h 1909653"/>
                  <a:gd name="connsiteX38" fmla="*/ 1572889 w 5568689"/>
                  <a:gd name="connsiteY38" fmla="*/ 1448746 h 1909653"/>
                  <a:gd name="connsiteX39" fmla="*/ 1426618 w 5568689"/>
                  <a:gd name="connsiteY39" fmla="*/ 1490793 h 1909653"/>
                  <a:gd name="connsiteX40" fmla="*/ 879507 w 5568689"/>
                  <a:gd name="connsiteY40" fmla="*/ 1554726 h 1909653"/>
                  <a:gd name="connsiteX41" fmla="*/ 671417 w 5568689"/>
                  <a:gd name="connsiteY41" fmla="*/ 1544734 h 1909653"/>
                  <a:gd name="connsiteX42" fmla="*/ 49725 w 5568689"/>
                  <a:gd name="connsiteY42" fmla="*/ 1229983 h 1909653"/>
                  <a:gd name="connsiteX43" fmla="*/ 12409 w 5568689"/>
                  <a:gd name="connsiteY43" fmla="*/ 1120877 h 1909653"/>
                  <a:gd name="connsiteX44" fmla="*/ 1142117 w 5568689"/>
                  <a:gd name="connsiteY44" fmla="*/ 41249 h 1909653"/>
                  <a:gd name="connsiteX0" fmla="*/ 1142117 w 5568689"/>
                  <a:gd name="connsiteY0" fmla="*/ 4942 h 1873346"/>
                  <a:gd name="connsiteX1" fmla="*/ 1329232 w 5568689"/>
                  <a:gd name="connsiteY1" fmla="*/ 0 h 1873346"/>
                  <a:gd name="connsiteX2" fmla="*/ 1247536 w 5568689"/>
                  <a:gd name="connsiteY2" fmla="*/ 16276 h 1873346"/>
                  <a:gd name="connsiteX3" fmla="*/ 49030 w 5568689"/>
                  <a:gd name="connsiteY3" fmla="*/ 1071117 h 1873346"/>
                  <a:gd name="connsiteX4" fmla="*/ 83225 w 5568689"/>
                  <a:gd name="connsiteY4" fmla="*/ 1170361 h 1873346"/>
                  <a:gd name="connsiteX5" fmla="*/ 1585595 w 5568689"/>
                  <a:gd name="connsiteY5" fmla="*/ 1357713 h 1873346"/>
                  <a:gd name="connsiteX6" fmla="*/ 1586005 w 5568689"/>
                  <a:gd name="connsiteY6" fmla="*/ 1359763 h 1873346"/>
                  <a:gd name="connsiteX7" fmla="*/ 1624222 w 5568689"/>
                  <a:gd name="connsiteY7" fmla="*/ 1346089 h 1873346"/>
                  <a:gd name="connsiteX8" fmla="*/ 2220842 w 5568689"/>
                  <a:gd name="connsiteY8" fmla="*/ 1164120 h 1873346"/>
                  <a:gd name="connsiteX9" fmla="*/ 2838279 w 5568689"/>
                  <a:gd name="connsiteY9" fmla="*/ 1167752 h 1873346"/>
                  <a:gd name="connsiteX10" fmla="*/ 3006926 w 5568689"/>
                  <a:gd name="connsiteY10" fmla="*/ 1554053 h 1873346"/>
                  <a:gd name="connsiteX11" fmla="*/ 3132475 w 5568689"/>
                  <a:gd name="connsiteY11" fmla="*/ 1818044 h 1873346"/>
                  <a:gd name="connsiteX12" fmla="*/ 3628735 w 5568689"/>
                  <a:gd name="connsiteY12" fmla="*/ 1340922 h 1873346"/>
                  <a:gd name="connsiteX13" fmla="*/ 3745539 w 5568689"/>
                  <a:gd name="connsiteY13" fmla="*/ 1181476 h 1873346"/>
                  <a:gd name="connsiteX14" fmla="*/ 3831112 w 5568689"/>
                  <a:gd name="connsiteY14" fmla="*/ 1068453 h 1873346"/>
                  <a:gd name="connsiteX15" fmla="*/ 4461666 w 5568689"/>
                  <a:gd name="connsiteY15" fmla="*/ 544505 h 1873346"/>
                  <a:gd name="connsiteX16" fmla="*/ 4470098 w 5568689"/>
                  <a:gd name="connsiteY16" fmla="*/ 544505 h 1873346"/>
                  <a:gd name="connsiteX17" fmla="*/ 4699022 w 5568689"/>
                  <a:gd name="connsiteY17" fmla="*/ 723729 h 1873346"/>
                  <a:gd name="connsiteX18" fmla="*/ 4778348 w 5568689"/>
                  <a:gd name="connsiteY18" fmla="*/ 1057957 h 1873346"/>
                  <a:gd name="connsiteX19" fmla="*/ 4872978 w 5568689"/>
                  <a:gd name="connsiteY19" fmla="*/ 1330830 h 1873346"/>
                  <a:gd name="connsiteX20" fmla="*/ 5534138 w 5568689"/>
                  <a:gd name="connsiteY20" fmla="*/ 891246 h 1873346"/>
                  <a:gd name="connsiteX21" fmla="*/ 5562872 w 5568689"/>
                  <a:gd name="connsiteY21" fmla="*/ 891650 h 1873346"/>
                  <a:gd name="connsiteX22" fmla="*/ 5562559 w 5568689"/>
                  <a:gd name="connsiteY22" fmla="*/ 928787 h 1873346"/>
                  <a:gd name="connsiteX23" fmla="*/ 5323642 w 5568689"/>
                  <a:gd name="connsiteY23" fmla="*/ 1178247 h 1873346"/>
                  <a:gd name="connsiteX24" fmla="*/ 4866108 w 5568689"/>
                  <a:gd name="connsiteY24" fmla="*/ 1382902 h 1873346"/>
                  <a:gd name="connsiteX25" fmla="*/ 4738686 w 5568689"/>
                  <a:gd name="connsiteY25" fmla="*/ 1068856 h 1873346"/>
                  <a:gd name="connsiteX26" fmla="*/ 4469474 w 5568689"/>
                  <a:gd name="connsiteY26" fmla="*/ 597384 h 1873346"/>
                  <a:gd name="connsiteX27" fmla="*/ 4461978 w 5568689"/>
                  <a:gd name="connsiteY27" fmla="*/ 597384 h 1873346"/>
                  <a:gd name="connsiteX28" fmla="*/ 3860781 w 5568689"/>
                  <a:gd name="connsiteY28" fmla="*/ 1104782 h 1873346"/>
                  <a:gd name="connsiteX29" fmla="*/ 3773959 w 5568689"/>
                  <a:gd name="connsiteY29" fmla="*/ 1219824 h 1873346"/>
                  <a:gd name="connsiteX30" fmla="*/ 3659030 w 5568689"/>
                  <a:gd name="connsiteY30" fmla="*/ 1376443 h 1873346"/>
                  <a:gd name="connsiteX31" fmla="*/ 3395752 w 5568689"/>
                  <a:gd name="connsiteY31" fmla="*/ 1717938 h 1873346"/>
                  <a:gd name="connsiteX32" fmla="*/ 3154024 w 5568689"/>
                  <a:gd name="connsiteY32" fmla="*/ 1873346 h 1873346"/>
                  <a:gd name="connsiteX33" fmla="*/ 3124979 w 5568689"/>
                  <a:gd name="connsiteY33" fmla="*/ 1869713 h 1873346"/>
                  <a:gd name="connsiteX34" fmla="*/ 2968200 w 5568689"/>
                  <a:gd name="connsiteY34" fmla="*/ 1569392 h 1873346"/>
                  <a:gd name="connsiteX35" fmla="*/ 2815481 w 5568689"/>
                  <a:gd name="connsiteY35" fmla="*/ 1211347 h 1873346"/>
                  <a:gd name="connsiteX36" fmla="*/ 2228337 w 5568689"/>
                  <a:gd name="connsiteY36" fmla="*/ 1215788 h 1873346"/>
                  <a:gd name="connsiteX37" fmla="*/ 1585291 w 5568689"/>
                  <a:gd name="connsiteY37" fmla="*/ 1414387 h 1873346"/>
                  <a:gd name="connsiteX38" fmla="*/ 1572889 w 5568689"/>
                  <a:gd name="connsiteY38" fmla="*/ 1412439 h 1873346"/>
                  <a:gd name="connsiteX39" fmla="*/ 1426618 w 5568689"/>
                  <a:gd name="connsiteY39" fmla="*/ 1454486 h 1873346"/>
                  <a:gd name="connsiteX40" fmla="*/ 879507 w 5568689"/>
                  <a:gd name="connsiteY40" fmla="*/ 1518419 h 1873346"/>
                  <a:gd name="connsiteX41" fmla="*/ 671417 w 5568689"/>
                  <a:gd name="connsiteY41" fmla="*/ 1508427 h 1873346"/>
                  <a:gd name="connsiteX42" fmla="*/ 49725 w 5568689"/>
                  <a:gd name="connsiteY42" fmla="*/ 1193676 h 1873346"/>
                  <a:gd name="connsiteX43" fmla="*/ 12409 w 5568689"/>
                  <a:gd name="connsiteY43" fmla="*/ 1084570 h 1873346"/>
                  <a:gd name="connsiteX44" fmla="*/ 1142117 w 5568689"/>
                  <a:gd name="connsiteY44" fmla="*/ 4942 h 1873346"/>
                  <a:gd name="connsiteX0" fmla="*/ 1142117 w 5568689"/>
                  <a:gd name="connsiteY0" fmla="*/ 0 h 1868404"/>
                  <a:gd name="connsiteX1" fmla="*/ 1247536 w 5568689"/>
                  <a:gd name="connsiteY1" fmla="*/ 11334 h 1868404"/>
                  <a:gd name="connsiteX2" fmla="*/ 49030 w 5568689"/>
                  <a:gd name="connsiteY2" fmla="*/ 1066175 h 1868404"/>
                  <a:gd name="connsiteX3" fmla="*/ 83225 w 5568689"/>
                  <a:gd name="connsiteY3" fmla="*/ 1165419 h 1868404"/>
                  <a:gd name="connsiteX4" fmla="*/ 1585595 w 5568689"/>
                  <a:gd name="connsiteY4" fmla="*/ 1352771 h 1868404"/>
                  <a:gd name="connsiteX5" fmla="*/ 1586005 w 5568689"/>
                  <a:gd name="connsiteY5" fmla="*/ 1354821 h 1868404"/>
                  <a:gd name="connsiteX6" fmla="*/ 1624222 w 5568689"/>
                  <a:gd name="connsiteY6" fmla="*/ 1341147 h 1868404"/>
                  <a:gd name="connsiteX7" fmla="*/ 2220842 w 5568689"/>
                  <a:gd name="connsiteY7" fmla="*/ 1159178 h 1868404"/>
                  <a:gd name="connsiteX8" fmla="*/ 2838279 w 5568689"/>
                  <a:gd name="connsiteY8" fmla="*/ 1162810 h 1868404"/>
                  <a:gd name="connsiteX9" fmla="*/ 3006926 w 5568689"/>
                  <a:gd name="connsiteY9" fmla="*/ 1549111 h 1868404"/>
                  <a:gd name="connsiteX10" fmla="*/ 3132475 w 5568689"/>
                  <a:gd name="connsiteY10" fmla="*/ 1813102 h 1868404"/>
                  <a:gd name="connsiteX11" fmla="*/ 3628735 w 5568689"/>
                  <a:gd name="connsiteY11" fmla="*/ 1335980 h 1868404"/>
                  <a:gd name="connsiteX12" fmla="*/ 3745539 w 5568689"/>
                  <a:gd name="connsiteY12" fmla="*/ 1176534 h 1868404"/>
                  <a:gd name="connsiteX13" fmla="*/ 3831112 w 5568689"/>
                  <a:gd name="connsiteY13" fmla="*/ 1063511 h 1868404"/>
                  <a:gd name="connsiteX14" fmla="*/ 4461666 w 5568689"/>
                  <a:gd name="connsiteY14" fmla="*/ 539563 h 1868404"/>
                  <a:gd name="connsiteX15" fmla="*/ 4470098 w 5568689"/>
                  <a:gd name="connsiteY15" fmla="*/ 539563 h 1868404"/>
                  <a:gd name="connsiteX16" fmla="*/ 4699022 w 5568689"/>
                  <a:gd name="connsiteY16" fmla="*/ 718787 h 1868404"/>
                  <a:gd name="connsiteX17" fmla="*/ 4778348 w 5568689"/>
                  <a:gd name="connsiteY17" fmla="*/ 1053015 h 1868404"/>
                  <a:gd name="connsiteX18" fmla="*/ 4872978 w 5568689"/>
                  <a:gd name="connsiteY18" fmla="*/ 1325888 h 1868404"/>
                  <a:gd name="connsiteX19" fmla="*/ 5534138 w 5568689"/>
                  <a:gd name="connsiteY19" fmla="*/ 886304 h 1868404"/>
                  <a:gd name="connsiteX20" fmla="*/ 5562872 w 5568689"/>
                  <a:gd name="connsiteY20" fmla="*/ 886708 h 1868404"/>
                  <a:gd name="connsiteX21" fmla="*/ 5562559 w 5568689"/>
                  <a:gd name="connsiteY21" fmla="*/ 923845 h 1868404"/>
                  <a:gd name="connsiteX22" fmla="*/ 5323642 w 5568689"/>
                  <a:gd name="connsiteY22" fmla="*/ 1173305 h 1868404"/>
                  <a:gd name="connsiteX23" fmla="*/ 4866108 w 5568689"/>
                  <a:gd name="connsiteY23" fmla="*/ 1377960 h 1868404"/>
                  <a:gd name="connsiteX24" fmla="*/ 4738686 w 5568689"/>
                  <a:gd name="connsiteY24" fmla="*/ 1063914 h 1868404"/>
                  <a:gd name="connsiteX25" fmla="*/ 4469474 w 5568689"/>
                  <a:gd name="connsiteY25" fmla="*/ 592442 h 1868404"/>
                  <a:gd name="connsiteX26" fmla="*/ 4461978 w 5568689"/>
                  <a:gd name="connsiteY26" fmla="*/ 592442 h 1868404"/>
                  <a:gd name="connsiteX27" fmla="*/ 3860781 w 5568689"/>
                  <a:gd name="connsiteY27" fmla="*/ 1099840 h 1868404"/>
                  <a:gd name="connsiteX28" fmla="*/ 3773959 w 5568689"/>
                  <a:gd name="connsiteY28" fmla="*/ 1214882 h 1868404"/>
                  <a:gd name="connsiteX29" fmla="*/ 3659030 w 5568689"/>
                  <a:gd name="connsiteY29" fmla="*/ 1371501 h 1868404"/>
                  <a:gd name="connsiteX30" fmla="*/ 3395752 w 5568689"/>
                  <a:gd name="connsiteY30" fmla="*/ 1712996 h 1868404"/>
                  <a:gd name="connsiteX31" fmla="*/ 3154024 w 5568689"/>
                  <a:gd name="connsiteY31" fmla="*/ 1868404 h 1868404"/>
                  <a:gd name="connsiteX32" fmla="*/ 3124979 w 5568689"/>
                  <a:gd name="connsiteY32" fmla="*/ 1864771 h 1868404"/>
                  <a:gd name="connsiteX33" fmla="*/ 2968200 w 5568689"/>
                  <a:gd name="connsiteY33" fmla="*/ 1564450 h 1868404"/>
                  <a:gd name="connsiteX34" fmla="*/ 2815481 w 5568689"/>
                  <a:gd name="connsiteY34" fmla="*/ 1206405 h 1868404"/>
                  <a:gd name="connsiteX35" fmla="*/ 2228337 w 5568689"/>
                  <a:gd name="connsiteY35" fmla="*/ 1210846 h 1868404"/>
                  <a:gd name="connsiteX36" fmla="*/ 1585291 w 5568689"/>
                  <a:gd name="connsiteY36" fmla="*/ 1409445 h 1868404"/>
                  <a:gd name="connsiteX37" fmla="*/ 1572889 w 5568689"/>
                  <a:gd name="connsiteY37" fmla="*/ 1407497 h 1868404"/>
                  <a:gd name="connsiteX38" fmla="*/ 1426618 w 5568689"/>
                  <a:gd name="connsiteY38" fmla="*/ 1449544 h 1868404"/>
                  <a:gd name="connsiteX39" fmla="*/ 879507 w 5568689"/>
                  <a:gd name="connsiteY39" fmla="*/ 1513477 h 1868404"/>
                  <a:gd name="connsiteX40" fmla="*/ 671417 w 5568689"/>
                  <a:gd name="connsiteY40" fmla="*/ 1503485 h 1868404"/>
                  <a:gd name="connsiteX41" fmla="*/ 49725 w 5568689"/>
                  <a:gd name="connsiteY41" fmla="*/ 1188734 h 1868404"/>
                  <a:gd name="connsiteX42" fmla="*/ 12409 w 5568689"/>
                  <a:gd name="connsiteY42" fmla="*/ 1079628 h 1868404"/>
                  <a:gd name="connsiteX43" fmla="*/ 1142117 w 5568689"/>
                  <a:gd name="connsiteY43" fmla="*/ 0 h 1868404"/>
                  <a:gd name="connsiteX0" fmla="*/ 1583595 w 5560174"/>
                  <a:gd name="connsiteY0" fmla="*/ 0 h 2441260"/>
                  <a:gd name="connsiteX1" fmla="*/ 1239021 w 5560174"/>
                  <a:gd name="connsiteY1" fmla="*/ 584190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2751 w 5559330"/>
                  <a:gd name="connsiteY0" fmla="*/ 0 h 2441260"/>
                  <a:gd name="connsiteX1" fmla="*/ 1598533 w 5559330"/>
                  <a:gd name="connsiteY1" fmla="*/ 20034 h 2441260"/>
                  <a:gd name="connsiteX2" fmla="*/ 39671 w 5559330"/>
                  <a:gd name="connsiteY2" fmla="*/ 1639031 h 2441260"/>
                  <a:gd name="connsiteX3" fmla="*/ 73866 w 5559330"/>
                  <a:gd name="connsiteY3" fmla="*/ 1738275 h 2441260"/>
                  <a:gd name="connsiteX4" fmla="*/ 1576236 w 5559330"/>
                  <a:gd name="connsiteY4" fmla="*/ 1925627 h 2441260"/>
                  <a:gd name="connsiteX5" fmla="*/ 1576646 w 5559330"/>
                  <a:gd name="connsiteY5" fmla="*/ 1927677 h 2441260"/>
                  <a:gd name="connsiteX6" fmla="*/ 1614863 w 5559330"/>
                  <a:gd name="connsiteY6" fmla="*/ 1914003 h 2441260"/>
                  <a:gd name="connsiteX7" fmla="*/ 2211483 w 5559330"/>
                  <a:gd name="connsiteY7" fmla="*/ 1732034 h 2441260"/>
                  <a:gd name="connsiteX8" fmla="*/ 2828920 w 5559330"/>
                  <a:gd name="connsiteY8" fmla="*/ 1735666 h 2441260"/>
                  <a:gd name="connsiteX9" fmla="*/ 2997567 w 5559330"/>
                  <a:gd name="connsiteY9" fmla="*/ 2121967 h 2441260"/>
                  <a:gd name="connsiteX10" fmla="*/ 3123116 w 5559330"/>
                  <a:gd name="connsiteY10" fmla="*/ 2385958 h 2441260"/>
                  <a:gd name="connsiteX11" fmla="*/ 3619376 w 5559330"/>
                  <a:gd name="connsiteY11" fmla="*/ 1908836 h 2441260"/>
                  <a:gd name="connsiteX12" fmla="*/ 3736180 w 5559330"/>
                  <a:gd name="connsiteY12" fmla="*/ 1749390 h 2441260"/>
                  <a:gd name="connsiteX13" fmla="*/ 3821753 w 5559330"/>
                  <a:gd name="connsiteY13" fmla="*/ 1636367 h 2441260"/>
                  <a:gd name="connsiteX14" fmla="*/ 4452307 w 5559330"/>
                  <a:gd name="connsiteY14" fmla="*/ 1112419 h 2441260"/>
                  <a:gd name="connsiteX15" fmla="*/ 4460739 w 5559330"/>
                  <a:gd name="connsiteY15" fmla="*/ 1112419 h 2441260"/>
                  <a:gd name="connsiteX16" fmla="*/ 4689663 w 5559330"/>
                  <a:gd name="connsiteY16" fmla="*/ 1291643 h 2441260"/>
                  <a:gd name="connsiteX17" fmla="*/ 4768989 w 5559330"/>
                  <a:gd name="connsiteY17" fmla="*/ 1625871 h 2441260"/>
                  <a:gd name="connsiteX18" fmla="*/ 4863619 w 5559330"/>
                  <a:gd name="connsiteY18" fmla="*/ 1898744 h 2441260"/>
                  <a:gd name="connsiteX19" fmla="*/ 5524779 w 5559330"/>
                  <a:gd name="connsiteY19" fmla="*/ 1459160 h 2441260"/>
                  <a:gd name="connsiteX20" fmla="*/ 5553513 w 5559330"/>
                  <a:gd name="connsiteY20" fmla="*/ 1459564 h 2441260"/>
                  <a:gd name="connsiteX21" fmla="*/ 5553200 w 5559330"/>
                  <a:gd name="connsiteY21" fmla="*/ 1496701 h 2441260"/>
                  <a:gd name="connsiteX22" fmla="*/ 5314283 w 5559330"/>
                  <a:gd name="connsiteY22" fmla="*/ 1746161 h 2441260"/>
                  <a:gd name="connsiteX23" fmla="*/ 4856749 w 5559330"/>
                  <a:gd name="connsiteY23" fmla="*/ 1950816 h 2441260"/>
                  <a:gd name="connsiteX24" fmla="*/ 4729327 w 5559330"/>
                  <a:gd name="connsiteY24" fmla="*/ 1636770 h 2441260"/>
                  <a:gd name="connsiteX25" fmla="*/ 4460115 w 5559330"/>
                  <a:gd name="connsiteY25" fmla="*/ 1165298 h 2441260"/>
                  <a:gd name="connsiteX26" fmla="*/ 4452619 w 5559330"/>
                  <a:gd name="connsiteY26" fmla="*/ 1165298 h 2441260"/>
                  <a:gd name="connsiteX27" fmla="*/ 3851422 w 5559330"/>
                  <a:gd name="connsiteY27" fmla="*/ 1672696 h 2441260"/>
                  <a:gd name="connsiteX28" fmla="*/ 3764600 w 5559330"/>
                  <a:gd name="connsiteY28" fmla="*/ 1787738 h 2441260"/>
                  <a:gd name="connsiteX29" fmla="*/ 3649671 w 5559330"/>
                  <a:gd name="connsiteY29" fmla="*/ 1944357 h 2441260"/>
                  <a:gd name="connsiteX30" fmla="*/ 3386393 w 5559330"/>
                  <a:gd name="connsiteY30" fmla="*/ 2285852 h 2441260"/>
                  <a:gd name="connsiteX31" fmla="*/ 3144665 w 5559330"/>
                  <a:gd name="connsiteY31" fmla="*/ 2441260 h 2441260"/>
                  <a:gd name="connsiteX32" fmla="*/ 3115620 w 5559330"/>
                  <a:gd name="connsiteY32" fmla="*/ 2437627 h 2441260"/>
                  <a:gd name="connsiteX33" fmla="*/ 2958841 w 5559330"/>
                  <a:gd name="connsiteY33" fmla="*/ 2137306 h 2441260"/>
                  <a:gd name="connsiteX34" fmla="*/ 2806122 w 5559330"/>
                  <a:gd name="connsiteY34" fmla="*/ 1779261 h 2441260"/>
                  <a:gd name="connsiteX35" fmla="*/ 2218978 w 5559330"/>
                  <a:gd name="connsiteY35" fmla="*/ 1783702 h 2441260"/>
                  <a:gd name="connsiteX36" fmla="*/ 1575932 w 5559330"/>
                  <a:gd name="connsiteY36" fmla="*/ 1982301 h 2441260"/>
                  <a:gd name="connsiteX37" fmla="*/ 1563530 w 5559330"/>
                  <a:gd name="connsiteY37" fmla="*/ 1980353 h 2441260"/>
                  <a:gd name="connsiteX38" fmla="*/ 1417259 w 5559330"/>
                  <a:gd name="connsiteY38" fmla="*/ 2022400 h 2441260"/>
                  <a:gd name="connsiteX39" fmla="*/ 870148 w 5559330"/>
                  <a:gd name="connsiteY39" fmla="*/ 2086333 h 2441260"/>
                  <a:gd name="connsiteX40" fmla="*/ 662058 w 5559330"/>
                  <a:gd name="connsiteY40" fmla="*/ 2076341 h 2441260"/>
                  <a:gd name="connsiteX41" fmla="*/ 40366 w 5559330"/>
                  <a:gd name="connsiteY41" fmla="*/ 1761590 h 2441260"/>
                  <a:gd name="connsiteX42" fmla="*/ 3050 w 5559330"/>
                  <a:gd name="connsiteY42" fmla="*/ 1652484 h 2441260"/>
                  <a:gd name="connsiteX43" fmla="*/ 1582751 w 5559330"/>
                  <a:gd name="connsiteY43" fmla="*/ 0 h 2441260"/>
                  <a:gd name="connsiteX0" fmla="*/ 1582403 w 5558982"/>
                  <a:gd name="connsiteY0" fmla="*/ 0 h 2441260"/>
                  <a:gd name="connsiteX1" fmla="*/ 1598185 w 5558982"/>
                  <a:gd name="connsiteY1" fmla="*/ 20034 h 2441260"/>
                  <a:gd name="connsiteX2" fmla="*/ 39323 w 5558982"/>
                  <a:gd name="connsiteY2" fmla="*/ 1639031 h 2441260"/>
                  <a:gd name="connsiteX3" fmla="*/ 73518 w 5558982"/>
                  <a:gd name="connsiteY3" fmla="*/ 1738275 h 2441260"/>
                  <a:gd name="connsiteX4" fmla="*/ 1575888 w 5558982"/>
                  <a:gd name="connsiteY4" fmla="*/ 1925627 h 2441260"/>
                  <a:gd name="connsiteX5" fmla="*/ 1576298 w 5558982"/>
                  <a:gd name="connsiteY5" fmla="*/ 1927677 h 2441260"/>
                  <a:gd name="connsiteX6" fmla="*/ 1614515 w 5558982"/>
                  <a:gd name="connsiteY6" fmla="*/ 1914003 h 2441260"/>
                  <a:gd name="connsiteX7" fmla="*/ 2211135 w 5558982"/>
                  <a:gd name="connsiteY7" fmla="*/ 1732034 h 2441260"/>
                  <a:gd name="connsiteX8" fmla="*/ 2828572 w 5558982"/>
                  <a:gd name="connsiteY8" fmla="*/ 1735666 h 2441260"/>
                  <a:gd name="connsiteX9" fmla="*/ 2997219 w 5558982"/>
                  <a:gd name="connsiteY9" fmla="*/ 2121967 h 2441260"/>
                  <a:gd name="connsiteX10" fmla="*/ 3122768 w 5558982"/>
                  <a:gd name="connsiteY10" fmla="*/ 2385958 h 2441260"/>
                  <a:gd name="connsiteX11" fmla="*/ 3619028 w 5558982"/>
                  <a:gd name="connsiteY11" fmla="*/ 1908836 h 2441260"/>
                  <a:gd name="connsiteX12" fmla="*/ 3735832 w 5558982"/>
                  <a:gd name="connsiteY12" fmla="*/ 1749390 h 2441260"/>
                  <a:gd name="connsiteX13" fmla="*/ 3821405 w 5558982"/>
                  <a:gd name="connsiteY13" fmla="*/ 1636367 h 2441260"/>
                  <a:gd name="connsiteX14" fmla="*/ 4451959 w 5558982"/>
                  <a:gd name="connsiteY14" fmla="*/ 1112419 h 2441260"/>
                  <a:gd name="connsiteX15" fmla="*/ 4460391 w 5558982"/>
                  <a:gd name="connsiteY15" fmla="*/ 1112419 h 2441260"/>
                  <a:gd name="connsiteX16" fmla="*/ 4689315 w 5558982"/>
                  <a:gd name="connsiteY16" fmla="*/ 1291643 h 2441260"/>
                  <a:gd name="connsiteX17" fmla="*/ 4768641 w 5558982"/>
                  <a:gd name="connsiteY17" fmla="*/ 1625871 h 2441260"/>
                  <a:gd name="connsiteX18" fmla="*/ 4863271 w 5558982"/>
                  <a:gd name="connsiteY18" fmla="*/ 1898744 h 2441260"/>
                  <a:gd name="connsiteX19" fmla="*/ 5524431 w 5558982"/>
                  <a:gd name="connsiteY19" fmla="*/ 1459160 h 2441260"/>
                  <a:gd name="connsiteX20" fmla="*/ 5553165 w 5558982"/>
                  <a:gd name="connsiteY20" fmla="*/ 1459564 h 2441260"/>
                  <a:gd name="connsiteX21" fmla="*/ 5552852 w 5558982"/>
                  <a:gd name="connsiteY21" fmla="*/ 1496701 h 2441260"/>
                  <a:gd name="connsiteX22" fmla="*/ 5313935 w 5558982"/>
                  <a:gd name="connsiteY22" fmla="*/ 1746161 h 2441260"/>
                  <a:gd name="connsiteX23" fmla="*/ 4856401 w 5558982"/>
                  <a:gd name="connsiteY23" fmla="*/ 1950816 h 2441260"/>
                  <a:gd name="connsiteX24" fmla="*/ 4728979 w 5558982"/>
                  <a:gd name="connsiteY24" fmla="*/ 1636770 h 2441260"/>
                  <a:gd name="connsiteX25" fmla="*/ 4459767 w 5558982"/>
                  <a:gd name="connsiteY25" fmla="*/ 1165298 h 2441260"/>
                  <a:gd name="connsiteX26" fmla="*/ 4452271 w 5558982"/>
                  <a:gd name="connsiteY26" fmla="*/ 1165298 h 2441260"/>
                  <a:gd name="connsiteX27" fmla="*/ 3851074 w 5558982"/>
                  <a:gd name="connsiteY27" fmla="*/ 1672696 h 2441260"/>
                  <a:gd name="connsiteX28" fmla="*/ 3764252 w 5558982"/>
                  <a:gd name="connsiteY28" fmla="*/ 1787738 h 2441260"/>
                  <a:gd name="connsiteX29" fmla="*/ 3649323 w 5558982"/>
                  <a:gd name="connsiteY29" fmla="*/ 1944357 h 2441260"/>
                  <a:gd name="connsiteX30" fmla="*/ 3386045 w 5558982"/>
                  <a:gd name="connsiteY30" fmla="*/ 2285852 h 2441260"/>
                  <a:gd name="connsiteX31" fmla="*/ 3144317 w 5558982"/>
                  <a:gd name="connsiteY31" fmla="*/ 2441260 h 2441260"/>
                  <a:gd name="connsiteX32" fmla="*/ 3115272 w 5558982"/>
                  <a:gd name="connsiteY32" fmla="*/ 2437627 h 2441260"/>
                  <a:gd name="connsiteX33" fmla="*/ 2958493 w 5558982"/>
                  <a:gd name="connsiteY33" fmla="*/ 2137306 h 2441260"/>
                  <a:gd name="connsiteX34" fmla="*/ 2805774 w 5558982"/>
                  <a:gd name="connsiteY34" fmla="*/ 1779261 h 2441260"/>
                  <a:gd name="connsiteX35" fmla="*/ 2218630 w 5558982"/>
                  <a:gd name="connsiteY35" fmla="*/ 1783702 h 2441260"/>
                  <a:gd name="connsiteX36" fmla="*/ 1575584 w 5558982"/>
                  <a:gd name="connsiteY36" fmla="*/ 1982301 h 2441260"/>
                  <a:gd name="connsiteX37" fmla="*/ 1563182 w 5558982"/>
                  <a:gd name="connsiteY37" fmla="*/ 1980353 h 2441260"/>
                  <a:gd name="connsiteX38" fmla="*/ 1416911 w 5558982"/>
                  <a:gd name="connsiteY38" fmla="*/ 2022400 h 2441260"/>
                  <a:gd name="connsiteX39" fmla="*/ 869800 w 5558982"/>
                  <a:gd name="connsiteY39" fmla="*/ 2086333 h 2441260"/>
                  <a:gd name="connsiteX40" fmla="*/ 661710 w 5558982"/>
                  <a:gd name="connsiteY40" fmla="*/ 2076341 h 2441260"/>
                  <a:gd name="connsiteX41" fmla="*/ 40018 w 5558982"/>
                  <a:gd name="connsiteY41" fmla="*/ 1761590 h 2441260"/>
                  <a:gd name="connsiteX42" fmla="*/ 2702 w 5558982"/>
                  <a:gd name="connsiteY42" fmla="*/ 1652484 h 2441260"/>
                  <a:gd name="connsiteX43" fmla="*/ 1582403 w 5558982"/>
                  <a:gd name="connsiteY43" fmla="*/ 0 h 2441260"/>
                  <a:gd name="connsiteX0" fmla="*/ 1582707 w 5559286"/>
                  <a:gd name="connsiteY0" fmla="*/ 0 h 2441260"/>
                  <a:gd name="connsiteX1" fmla="*/ 1598489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5559286" h="2441260">
                    <a:moveTo>
                      <a:pt x="1582707" y="0"/>
                    </a:moveTo>
                    <a:lnTo>
                      <a:pt x="1598491" y="20034"/>
                    </a:lnTo>
                    <a:cubicBezTo>
                      <a:pt x="669726" y="239892"/>
                      <a:pt x="-5380" y="1209312"/>
                      <a:pt x="39627" y="1639031"/>
                    </a:cubicBezTo>
                    <a:cubicBezTo>
                      <a:pt x="48415" y="1671088"/>
                      <a:pt x="59810" y="1704136"/>
                      <a:pt x="73822" y="1738275"/>
                    </a:cubicBezTo>
                    <a:cubicBezTo>
                      <a:pt x="209757" y="2068014"/>
                      <a:pt x="1013770" y="2116310"/>
                      <a:pt x="1576192" y="1925627"/>
                    </a:cubicBezTo>
                    <a:cubicBezTo>
                      <a:pt x="1576329" y="1926310"/>
                      <a:pt x="1576465" y="1926994"/>
                      <a:pt x="1576602" y="1927677"/>
                    </a:cubicBezTo>
                    <a:lnTo>
                      <a:pt x="1614819" y="1914003"/>
                    </a:lnTo>
                    <a:cubicBezTo>
                      <a:pt x="1746502" y="1867177"/>
                      <a:pt x="1980525" y="1786779"/>
                      <a:pt x="2211439" y="1732034"/>
                    </a:cubicBezTo>
                    <a:cubicBezTo>
                      <a:pt x="2537490" y="1655339"/>
                      <a:pt x="2739242" y="1656549"/>
                      <a:pt x="2828876" y="1735666"/>
                    </a:cubicBezTo>
                    <a:cubicBezTo>
                      <a:pt x="2926941" y="1822856"/>
                      <a:pt x="2964418" y="1981494"/>
                      <a:pt x="2997523" y="2121967"/>
                    </a:cubicBezTo>
                    <a:cubicBezTo>
                      <a:pt x="3028754" y="2254366"/>
                      <a:pt x="3055613" y="2368601"/>
                      <a:pt x="3123072" y="2385958"/>
                    </a:cubicBezTo>
                    <a:cubicBezTo>
                      <a:pt x="3257052" y="2420270"/>
                      <a:pt x="3475045" y="2112279"/>
                      <a:pt x="3619332" y="1908836"/>
                    </a:cubicBezTo>
                    <a:cubicBezTo>
                      <a:pt x="3664618" y="1844654"/>
                      <a:pt x="3703656" y="1789757"/>
                      <a:pt x="3736136" y="1749390"/>
                    </a:cubicBezTo>
                    <a:cubicBezTo>
                      <a:pt x="3760809" y="1719116"/>
                      <a:pt x="3788917" y="1680769"/>
                      <a:pt x="3821709" y="1636367"/>
                    </a:cubicBezTo>
                    <a:cubicBezTo>
                      <a:pt x="3975366" y="1427271"/>
                      <a:pt x="4207100" y="1112419"/>
                      <a:pt x="4452263" y="1112419"/>
                    </a:cubicBezTo>
                    <a:lnTo>
                      <a:pt x="4460695" y="1112419"/>
                    </a:lnTo>
                    <a:cubicBezTo>
                      <a:pt x="4563758" y="1115648"/>
                      <a:pt x="4638401" y="1174178"/>
                      <a:pt x="4689619" y="1291643"/>
                    </a:cubicBezTo>
                    <a:cubicBezTo>
                      <a:pt x="4732405" y="1390135"/>
                      <a:pt x="4751769" y="1515269"/>
                      <a:pt x="4768945" y="1625871"/>
                    </a:cubicBezTo>
                    <a:cubicBezTo>
                      <a:pt x="4790495" y="1765537"/>
                      <a:pt x="4809233" y="1886635"/>
                      <a:pt x="4863575" y="1898744"/>
                    </a:cubicBezTo>
                    <a:cubicBezTo>
                      <a:pt x="5125603" y="1957274"/>
                      <a:pt x="5520675" y="1464005"/>
                      <a:pt x="5524735" y="1459160"/>
                    </a:cubicBezTo>
                    <a:cubicBezTo>
                      <a:pt x="5532855" y="1449070"/>
                      <a:pt x="5545661" y="1449070"/>
                      <a:pt x="5553469" y="1459564"/>
                    </a:cubicBezTo>
                    <a:cubicBezTo>
                      <a:pt x="5561277" y="1470059"/>
                      <a:pt x="5561277" y="1486609"/>
                      <a:pt x="5553156" y="1496701"/>
                    </a:cubicBezTo>
                    <a:cubicBezTo>
                      <a:pt x="5552219" y="1497912"/>
                      <a:pt x="5449469" y="1626679"/>
                      <a:pt x="5314239" y="1746161"/>
                    </a:cubicBezTo>
                    <a:cubicBezTo>
                      <a:pt x="5130288" y="1908432"/>
                      <a:pt x="4976319" y="1977458"/>
                      <a:pt x="4856705" y="1950816"/>
                    </a:cubicBezTo>
                    <a:cubicBezTo>
                      <a:pt x="4774879" y="1932652"/>
                      <a:pt x="4753643" y="1795407"/>
                      <a:pt x="4729283" y="1636770"/>
                    </a:cubicBezTo>
                    <a:cubicBezTo>
                      <a:pt x="4695553" y="1418795"/>
                      <a:pt x="4657451" y="1171353"/>
                      <a:pt x="4460071" y="1165298"/>
                    </a:cubicBezTo>
                    <a:lnTo>
                      <a:pt x="4452575" y="1165298"/>
                    </a:lnTo>
                    <a:cubicBezTo>
                      <a:pt x="4224901" y="1165298"/>
                      <a:pt x="4000663" y="1470463"/>
                      <a:pt x="3851378" y="1672696"/>
                    </a:cubicBezTo>
                    <a:cubicBezTo>
                      <a:pt x="3818274" y="1717502"/>
                      <a:pt x="3789853" y="1756253"/>
                      <a:pt x="3764556" y="1787738"/>
                    </a:cubicBezTo>
                    <a:cubicBezTo>
                      <a:pt x="3733013" y="1826490"/>
                      <a:pt x="3694600" y="1881387"/>
                      <a:pt x="3649627" y="1944357"/>
                    </a:cubicBezTo>
                    <a:cubicBezTo>
                      <a:pt x="3573423" y="2052134"/>
                      <a:pt x="3478480" y="2186149"/>
                      <a:pt x="3386349" y="2285852"/>
                    </a:cubicBezTo>
                    <a:cubicBezTo>
                      <a:pt x="3289533" y="2389995"/>
                      <a:pt x="3210206" y="2441260"/>
                      <a:pt x="3144621" y="2441260"/>
                    </a:cubicBezTo>
                    <a:cubicBezTo>
                      <a:pt x="3134627" y="2441260"/>
                      <a:pt x="3124945" y="2440049"/>
                      <a:pt x="3115576" y="2437627"/>
                    </a:cubicBezTo>
                    <a:cubicBezTo>
                      <a:pt x="3024070" y="2414215"/>
                      <a:pt x="2992527" y="2279797"/>
                      <a:pt x="2958797" y="2137306"/>
                    </a:cubicBezTo>
                    <a:cubicBezTo>
                      <a:pt x="2927566" y="2005310"/>
                      <a:pt x="2892587" y="1855956"/>
                      <a:pt x="2806078" y="1779261"/>
                    </a:cubicBezTo>
                    <a:cubicBezTo>
                      <a:pt x="2751735" y="1730822"/>
                      <a:pt x="2605574" y="1692475"/>
                      <a:pt x="2218934" y="1783702"/>
                    </a:cubicBezTo>
                    <a:cubicBezTo>
                      <a:pt x="1956906" y="1845461"/>
                      <a:pt x="1689881" y="1941532"/>
                      <a:pt x="1575888" y="1982301"/>
                    </a:cubicBezTo>
                    <a:lnTo>
                      <a:pt x="1563486" y="1980353"/>
                    </a:lnTo>
                    <a:lnTo>
                      <a:pt x="1417215" y="2022400"/>
                    </a:lnTo>
                    <a:cubicBezTo>
                      <a:pt x="1242636" y="2064320"/>
                      <a:pt x="1052746" y="2086333"/>
                      <a:pt x="870104" y="2086333"/>
                    </a:cubicBezTo>
                    <a:cubicBezTo>
                      <a:pt x="799237" y="2086333"/>
                      <a:pt x="729659" y="2083003"/>
                      <a:pt x="662014" y="2076341"/>
                    </a:cubicBezTo>
                    <a:cubicBezTo>
                      <a:pt x="470030" y="2056357"/>
                      <a:pt x="134381" y="1989743"/>
                      <a:pt x="40322" y="1761590"/>
                    </a:cubicBezTo>
                    <a:cubicBezTo>
                      <a:pt x="25021" y="1724120"/>
                      <a:pt x="12579" y="1687794"/>
                      <a:pt x="3006" y="1652484"/>
                    </a:cubicBezTo>
                    <a:cubicBezTo>
                      <a:pt x="-45644" y="1331850"/>
                      <a:pt x="496819" y="251717"/>
                      <a:pt x="1582707" y="0"/>
                    </a:cubicBezTo>
                    <a:close/>
                  </a:path>
                </a:pathLst>
              </a:custGeom>
              <a:solidFill>
                <a:srgbClr val="2C2F45">
                  <a:lumMod val="60000"/>
                  <a:lumOff val="40000"/>
                </a:srgbClr>
              </a:solidFill>
              <a:ln w="7072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9" name="Freeform: Shape 270">
                <a:extLst>
                  <a:ext uri="{FF2B5EF4-FFF2-40B4-BE49-F238E27FC236}">
                    <a16:creationId xmlns:a16="http://schemas.microsoft.com/office/drawing/2014/main" xmlns="" id="{E144AEA1-5564-422C-85AB-C4DDC1011B9F}"/>
                  </a:ext>
                </a:extLst>
              </p:cNvPr>
              <p:cNvSpPr/>
              <p:nvPr/>
            </p:nvSpPr>
            <p:spPr>
              <a:xfrm>
                <a:off x="4596253" y="5151140"/>
                <a:ext cx="5456099" cy="1304623"/>
              </a:xfrm>
              <a:custGeom>
                <a:avLst/>
                <a:gdLst>
                  <a:gd name="connsiteX0" fmla="*/ 6429118 w 8066757"/>
                  <a:gd name="connsiteY0" fmla="*/ 0 h 1492361"/>
                  <a:gd name="connsiteX1" fmla="*/ 6436506 w 8066757"/>
                  <a:gd name="connsiteY1" fmla="*/ 0 h 1492361"/>
                  <a:gd name="connsiteX2" fmla="*/ 6746799 w 8066757"/>
                  <a:gd name="connsiteY2" fmla="*/ 187930 h 1492361"/>
                  <a:gd name="connsiteX3" fmla="*/ 6862235 w 8066757"/>
                  <a:gd name="connsiteY3" fmla="*/ 556403 h 1492361"/>
                  <a:gd name="connsiteX4" fmla="*/ 7031696 w 8066757"/>
                  <a:gd name="connsiteY4" fmla="*/ 899942 h 1492361"/>
                  <a:gd name="connsiteX5" fmla="*/ 8039686 w 8066757"/>
                  <a:gd name="connsiteY5" fmla="*/ 376323 h 1492361"/>
                  <a:gd name="connsiteX6" fmla="*/ 8062311 w 8066757"/>
                  <a:gd name="connsiteY6" fmla="*/ 376784 h 1492361"/>
                  <a:gd name="connsiteX7" fmla="*/ 8061849 w 8066757"/>
                  <a:gd name="connsiteY7" fmla="*/ 399410 h 1492361"/>
                  <a:gd name="connsiteX8" fmla="*/ 7701227 w 8066757"/>
                  <a:gd name="connsiteY8" fmla="*/ 692157 h 1492361"/>
                  <a:gd name="connsiteX9" fmla="*/ 7025693 w 8066757"/>
                  <a:gd name="connsiteY9" fmla="*/ 931340 h 1492361"/>
                  <a:gd name="connsiteX10" fmla="*/ 6830375 w 8066757"/>
                  <a:gd name="connsiteY10" fmla="*/ 562406 h 1492361"/>
                  <a:gd name="connsiteX11" fmla="*/ 6436044 w 8066757"/>
                  <a:gd name="connsiteY11" fmla="*/ 31860 h 1492361"/>
                  <a:gd name="connsiteX12" fmla="*/ 6429118 w 8066757"/>
                  <a:gd name="connsiteY12" fmla="*/ 31860 h 1492361"/>
                  <a:gd name="connsiteX13" fmla="*/ 5531023 w 8066757"/>
                  <a:gd name="connsiteY13" fmla="*/ 615507 h 1492361"/>
                  <a:gd name="connsiteX14" fmla="*/ 5402196 w 8066757"/>
                  <a:gd name="connsiteY14" fmla="*/ 747566 h 1492361"/>
                  <a:gd name="connsiteX15" fmla="*/ 5233659 w 8066757"/>
                  <a:gd name="connsiteY15" fmla="*/ 924877 h 1492361"/>
                  <a:gd name="connsiteX16" fmla="*/ 4491172 w 8066757"/>
                  <a:gd name="connsiteY16" fmla="*/ 1492361 h 1492361"/>
                  <a:gd name="connsiteX17" fmla="*/ 4450538 w 8066757"/>
                  <a:gd name="connsiteY17" fmla="*/ 1488205 h 1492361"/>
                  <a:gd name="connsiteX18" fmla="*/ 4212278 w 8066757"/>
                  <a:gd name="connsiteY18" fmla="*/ 1137279 h 1492361"/>
                  <a:gd name="connsiteX19" fmla="*/ 3986946 w 8066757"/>
                  <a:gd name="connsiteY19" fmla="*/ 732328 h 1492361"/>
                  <a:gd name="connsiteX20" fmla="*/ 3125329 w 8066757"/>
                  <a:gd name="connsiteY20" fmla="*/ 736022 h 1492361"/>
                  <a:gd name="connsiteX21" fmla="*/ 2179674 w 8066757"/>
                  <a:gd name="connsiteY21" fmla="*/ 964586 h 1492361"/>
                  <a:gd name="connsiteX22" fmla="*/ 2167669 w 8066757"/>
                  <a:gd name="connsiteY22" fmla="*/ 967818 h 1492361"/>
                  <a:gd name="connsiteX23" fmla="*/ 2162920 w 8066757"/>
                  <a:gd name="connsiteY23" fmla="*/ 967219 h 1492361"/>
                  <a:gd name="connsiteX24" fmla="*/ 1937103 w 8066757"/>
                  <a:gd name="connsiteY24" fmla="*/ 1017532 h 1492361"/>
                  <a:gd name="connsiteX25" fmla="*/ 1131288 w 8066757"/>
                  <a:gd name="connsiteY25" fmla="*/ 1091470 h 1492361"/>
                  <a:gd name="connsiteX26" fmla="*/ 824583 w 8066757"/>
                  <a:gd name="connsiteY26" fmla="*/ 1080040 h 1492361"/>
                  <a:gd name="connsiteX27" fmla="*/ 32698 w 8066757"/>
                  <a:gd name="connsiteY27" fmla="*/ 856486 h 1492361"/>
                  <a:gd name="connsiteX28" fmla="*/ 0 w 8066757"/>
                  <a:gd name="connsiteY28" fmla="*/ 826785 h 1492361"/>
                  <a:gd name="connsiteX29" fmla="*/ 826488 w 8066757"/>
                  <a:gd name="connsiteY29" fmla="*/ 1051465 h 1492361"/>
                  <a:gd name="connsiteX30" fmla="*/ 1856393 w 8066757"/>
                  <a:gd name="connsiteY30" fmla="*/ 1002843 h 1492361"/>
                  <a:gd name="connsiteX31" fmla="*/ 2155932 w 8066757"/>
                  <a:gd name="connsiteY31" fmla="*/ 939216 h 1492361"/>
                  <a:gd name="connsiteX32" fmla="*/ 2158895 w 8066757"/>
                  <a:gd name="connsiteY32" fmla="*/ 936882 h 1492361"/>
                  <a:gd name="connsiteX33" fmla="*/ 2170900 w 8066757"/>
                  <a:gd name="connsiteY33" fmla="*/ 933649 h 1492361"/>
                  <a:gd name="connsiteX34" fmla="*/ 3119788 w 8066757"/>
                  <a:gd name="connsiteY34" fmla="*/ 704624 h 1492361"/>
                  <a:gd name="connsiteX35" fmla="*/ 4005416 w 8066757"/>
                  <a:gd name="connsiteY35" fmla="*/ 706009 h 1492361"/>
                  <a:gd name="connsiteX36" fmla="*/ 4243215 w 8066757"/>
                  <a:gd name="connsiteY36" fmla="*/ 1128044 h 1492361"/>
                  <a:gd name="connsiteX37" fmla="*/ 4457003 w 8066757"/>
                  <a:gd name="connsiteY37" fmla="*/ 1456807 h 1492361"/>
                  <a:gd name="connsiteX38" fmla="*/ 4821782 w 8066757"/>
                  <a:gd name="connsiteY38" fmla="*/ 1291964 h 1492361"/>
                  <a:gd name="connsiteX39" fmla="*/ 5210110 w 8066757"/>
                  <a:gd name="connsiteY39" fmla="*/ 903636 h 1492361"/>
                  <a:gd name="connsiteX40" fmla="*/ 5380032 w 8066757"/>
                  <a:gd name="connsiteY40" fmla="*/ 724940 h 1492361"/>
                  <a:gd name="connsiteX41" fmla="*/ 5507935 w 8066757"/>
                  <a:gd name="connsiteY41" fmla="*/ 593804 h 1492361"/>
                  <a:gd name="connsiteX42" fmla="*/ 6429118 w 8066757"/>
                  <a:gd name="connsiteY42" fmla="*/ 0 h 149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066757" h="1492361">
                    <a:moveTo>
                      <a:pt x="6429118" y="0"/>
                    </a:moveTo>
                    <a:cubicBezTo>
                      <a:pt x="6431426" y="0"/>
                      <a:pt x="6434197" y="0"/>
                      <a:pt x="6436506" y="0"/>
                    </a:cubicBezTo>
                    <a:cubicBezTo>
                      <a:pt x="6575030" y="1847"/>
                      <a:pt x="6676152" y="63259"/>
                      <a:pt x="6746799" y="187930"/>
                    </a:cubicBezTo>
                    <a:cubicBezTo>
                      <a:pt x="6806826" y="294132"/>
                      <a:pt x="6836377" y="433579"/>
                      <a:pt x="6862235" y="556403"/>
                    </a:cubicBezTo>
                    <a:cubicBezTo>
                      <a:pt x="6899175" y="731405"/>
                      <a:pt x="6931035" y="882396"/>
                      <a:pt x="7031696" y="899942"/>
                    </a:cubicBezTo>
                    <a:cubicBezTo>
                      <a:pt x="7425565" y="970127"/>
                      <a:pt x="8033683" y="382325"/>
                      <a:pt x="8039686" y="376323"/>
                    </a:cubicBezTo>
                    <a:cubicBezTo>
                      <a:pt x="8046151" y="370320"/>
                      <a:pt x="8056309" y="370320"/>
                      <a:pt x="8062311" y="376784"/>
                    </a:cubicBezTo>
                    <a:cubicBezTo>
                      <a:pt x="8068314" y="383249"/>
                      <a:pt x="8068314" y="393407"/>
                      <a:pt x="8061849" y="399410"/>
                    </a:cubicBezTo>
                    <a:cubicBezTo>
                      <a:pt x="8060465" y="400795"/>
                      <a:pt x="7904857" y="552248"/>
                      <a:pt x="7701227" y="692157"/>
                    </a:cubicBezTo>
                    <a:cubicBezTo>
                      <a:pt x="7426026" y="881934"/>
                      <a:pt x="7198848" y="962278"/>
                      <a:pt x="7025693" y="931340"/>
                    </a:cubicBezTo>
                    <a:cubicBezTo>
                      <a:pt x="6903330" y="909638"/>
                      <a:pt x="6869623" y="748489"/>
                      <a:pt x="6830375" y="562406"/>
                    </a:cubicBezTo>
                    <a:cubicBezTo>
                      <a:pt x="6778198" y="315372"/>
                      <a:pt x="6719556" y="35555"/>
                      <a:pt x="6436044" y="31860"/>
                    </a:cubicBezTo>
                    <a:cubicBezTo>
                      <a:pt x="6433735" y="31860"/>
                      <a:pt x="6431426" y="31860"/>
                      <a:pt x="6429118" y="31860"/>
                    </a:cubicBezTo>
                    <a:cubicBezTo>
                      <a:pt x="6085579" y="31860"/>
                      <a:pt x="5752199" y="382787"/>
                      <a:pt x="5531023" y="615507"/>
                    </a:cubicBezTo>
                    <a:cubicBezTo>
                      <a:pt x="5482078" y="667222"/>
                      <a:pt x="5439597" y="711550"/>
                      <a:pt x="5402196" y="747566"/>
                    </a:cubicBezTo>
                    <a:cubicBezTo>
                      <a:pt x="5356021" y="791432"/>
                      <a:pt x="5299226" y="853306"/>
                      <a:pt x="5233659" y="924877"/>
                    </a:cubicBezTo>
                    <a:cubicBezTo>
                      <a:pt x="5012021" y="1167293"/>
                      <a:pt x="4712809" y="1492361"/>
                      <a:pt x="4491172" y="1492361"/>
                    </a:cubicBezTo>
                    <a:cubicBezTo>
                      <a:pt x="4477319" y="1492361"/>
                      <a:pt x="4463467" y="1490976"/>
                      <a:pt x="4450538" y="1488205"/>
                    </a:cubicBezTo>
                    <a:cubicBezTo>
                      <a:pt x="4313861" y="1460501"/>
                      <a:pt x="4264455" y="1303507"/>
                      <a:pt x="4212278" y="1137279"/>
                    </a:cubicBezTo>
                    <a:cubicBezTo>
                      <a:pt x="4162871" y="980286"/>
                      <a:pt x="4112079" y="817751"/>
                      <a:pt x="3986946" y="732328"/>
                    </a:cubicBezTo>
                    <a:cubicBezTo>
                      <a:pt x="3867815" y="651061"/>
                      <a:pt x="3577839" y="652446"/>
                      <a:pt x="3125329" y="736022"/>
                    </a:cubicBezTo>
                    <a:cubicBezTo>
                      <a:pt x="2755470" y="804823"/>
                      <a:pt x="2366681" y="912871"/>
                      <a:pt x="2179674" y="964586"/>
                    </a:cubicBezTo>
                    <a:lnTo>
                      <a:pt x="2167669" y="967818"/>
                    </a:lnTo>
                    <a:lnTo>
                      <a:pt x="2162920" y="967219"/>
                    </a:lnTo>
                    <a:lnTo>
                      <a:pt x="1937103" y="1017532"/>
                    </a:lnTo>
                    <a:cubicBezTo>
                      <a:pt x="1679214" y="1065753"/>
                      <a:pt x="1399893" y="1091470"/>
                      <a:pt x="1131288" y="1091470"/>
                    </a:cubicBezTo>
                    <a:cubicBezTo>
                      <a:pt x="1026513" y="1091470"/>
                      <a:pt x="923643" y="1087660"/>
                      <a:pt x="824583" y="1080040"/>
                    </a:cubicBezTo>
                    <a:cubicBezTo>
                      <a:pt x="460966" y="1051465"/>
                      <a:pt x="188432" y="973598"/>
                      <a:pt x="32698" y="856486"/>
                    </a:cubicBezTo>
                    <a:lnTo>
                      <a:pt x="0" y="826785"/>
                    </a:lnTo>
                    <a:cubicBezTo>
                      <a:pt x="251503" y="1005647"/>
                      <a:pt x="542995" y="1021892"/>
                      <a:pt x="826488" y="1051465"/>
                    </a:cubicBezTo>
                    <a:cubicBezTo>
                      <a:pt x="1154386" y="1077183"/>
                      <a:pt x="1520860" y="1058966"/>
                      <a:pt x="1856393" y="1002843"/>
                    </a:cubicBezTo>
                    <a:lnTo>
                      <a:pt x="2155932" y="939216"/>
                    </a:lnTo>
                    <a:lnTo>
                      <a:pt x="2158895" y="936882"/>
                    </a:lnTo>
                    <a:lnTo>
                      <a:pt x="2170900" y="933649"/>
                    </a:lnTo>
                    <a:cubicBezTo>
                      <a:pt x="2358370" y="881473"/>
                      <a:pt x="2748082" y="773424"/>
                      <a:pt x="3119788" y="704624"/>
                    </a:cubicBezTo>
                    <a:cubicBezTo>
                      <a:pt x="3581072" y="619201"/>
                      <a:pt x="3878897" y="620124"/>
                      <a:pt x="4005416" y="706009"/>
                    </a:cubicBezTo>
                    <a:cubicBezTo>
                      <a:pt x="4139784" y="797434"/>
                      <a:pt x="4194732" y="972898"/>
                      <a:pt x="4243215" y="1128044"/>
                    </a:cubicBezTo>
                    <a:cubicBezTo>
                      <a:pt x="4294468" y="1291964"/>
                      <a:pt x="4338796" y="1433258"/>
                      <a:pt x="4457003" y="1456807"/>
                    </a:cubicBezTo>
                    <a:cubicBezTo>
                      <a:pt x="4547505" y="1474815"/>
                      <a:pt x="4666635" y="1421253"/>
                      <a:pt x="4821782" y="1291964"/>
                    </a:cubicBezTo>
                    <a:cubicBezTo>
                      <a:pt x="4957073" y="1179297"/>
                      <a:pt x="5097444" y="1026460"/>
                      <a:pt x="5210110" y="903636"/>
                    </a:cubicBezTo>
                    <a:cubicBezTo>
                      <a:pt x="5276140" y="832065"/>
                      <a:pt x="5332934" y="769730"/>
                      <a:pt x="5380032" y="724940"/>
                    </a:cubicBezTo>
                    <a:cubicBezTo>
                      <a:pt x="5416971" y="689848"/>
                      <a:pt x="5458991" y="645520"/>
                      <a:pt x="5507935" y="593804"/>
                    </a:cubicBezTo>
                    <a:cubicBezTo>
                      <a:pt x="5732806" y="356930"/>
                      <a:pt x="6071727" y="0"/>
                      <a:pt x="6429118" y="0"/>
                    </a:cubicBezTo>
                    <a:close/>
                  </a:path>
                </a:pathLst>
              </a:custGeom>
              <a:solidFill>
                <a:srgbClr val="2C2F45"/>
              </a:solidFill>
              <a:ln w="70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4412567" y="134972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Appletlər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veb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brauzerlərdə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işləyən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kiçik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tətbiqlərdir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az-Latn-AZ" dirty="0" smtClean="0">
                <a:solidFill>
                  <a:schemeClr val="accent6">
                    <a:lumMod val="85000"/>
                    <a:lumOff val="15000"/>
                  </a:schemeClr>
                </a:solidFill>
              </a:rPr>
              <a:t>applet</a:t>
            </a:r>
            <a:r>
              <a:rPr lang="en-US" dirty="0" smtClean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işə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düşdükdə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serverdən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istifadəçinin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kompüterinə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yüklənir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istifadəçinin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kompüterində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işləməyə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başlayır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Appletlər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adi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java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proqramlarından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işlədikləri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kompüterdə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məhdud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hüquqlara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malik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olmaları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ilə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fərqlənir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İşlədikləri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kompüterdən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sənədləri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kopyalaya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bilmirlər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Faylları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silə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bilmirlər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Faylları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aça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ya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yarada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bilmirlər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Endirildiklərindən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başqa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serverlə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hər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hansı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şəbəkə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bağlantısı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qura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bilməzlər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Yükləndikləri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kompüterdə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başqa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proqramları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çalışdıra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bilməzlər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Fayl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sisteminə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daxil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ola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oxuya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bilmirlər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Appletin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başqa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fərqi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əsas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metodun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tələb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olunmamasıdır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Appletlərə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java.applet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daxil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edilməlidir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*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java.awt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*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Proqramdakı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siniflər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bəzi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metodlar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tətbiq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işləyərkən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avtomatik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olaraq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çağırılır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Bu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metodları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ləğv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edərək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kiçik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tətbiqi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istədiyimiz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əməliyyatları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edə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bilərik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653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/>
        </p:nvSpPr>
        <p:spPr>
          <a:xfrm>
            <a:off x="970671" y="0"/>
            <a:ext cx="10698814" cy="123371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2190" y="182880"/>
            <a:ext cx="61540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Appletl</a:t>
            </a:r>
            <a:r>
              <a:rPr lang="az-Latn-AZ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ər</a:t>
            </a:r>
            <a:endParaRPr lang="en-US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t="20476" r="44386" b="47931"/>
          <a:stretch/>
        </p:blipFill>
        <p:spPr>
          <a:xfrm>
            <a:off x="5824024" y="1913205"/>
            <a:ext cx="5950634" cy="3418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96" y="1945517"/>
            <a:ext cx="4783015" cy="36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75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44801" y="3077029"/>
            <a:ext cx="7733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az-Latn-AZ" sz="4000" kern="0" dirty="0">
                <a:solidFill>
                  <a:srgbClr val="8949E7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Broadway" panose="04040905080B02020502" pitchFamily="82" charset="0"/>
                <a:cs typeface="Arial"/>
                <a:sym typeface="Arial"/>
              </a:rPr>
              <a:t>Diqqətiniz üçün təşəkkürlər</a:t>
            </a:r>
            <a:endParaRPr lang="en-US" sz="4000" kern="0" dirty="0">
              <a:solidFill>
                <a:srgbClr val="8949E7"/>
              </a:solidFill>
              <a:effectLst>
                <a:reflection blurRad="6350" stA="50000" endA="300" endPos="50000" dist="29997" dir="5400000" sy="-100000" algn="bl" rotWithShape="0"/>
              </a:effectLst>
              <a:latin typeface="Broadway" panose="04040905080B020205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338392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8000"/>
          </a:schemeClr>
        </a:soli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5"/>
          <p:cNvSpPr txBox="1">
            <a:spLocks noGrp="1"/>
          </p:cNvSpPr>
          <p:nvPr>
            <p:ph type="title"/>
          </p:nvPr>
        </p:nvSpPr>
        <p:spPr>
          <a:xfrm>
            <a:off x="0" y="458709"/>
            <a:ext cx="10272000" cy="42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az-Latn-AZ" sz="4400" b="1" dirty="0" smtClean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60000" dist="29997" dir="5400000" sy="-100000" algn="bl" rotWithShape="0"/>
                </a:effectLst>
              </a:rPr>
              <a:t>Pəncərələrlə </a:t>
            </a:r>
            <a:r>
              <a:rPr lang="az-Latn-AZ" sz="4400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60000" dist="29997" dir="5400000" sy="-100000" algn="bl" rotWithShape="0"/>
                </a:effectLst>
              </a:rPr>
              <a:t>iş üçün mücərrəd yiğim </a:t>
            </a:r>
            <a:endParaRPr sz="4400" b="1" dirty="0">
              <a:ln>
                <a:solidFill>
                  <a:srgbClr val="002060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55920"/>
            <a:ext cx="12192000" cy="1402080"/>
          </a:xfrm>
          <a:prstGeom prst="rect">
            <a:avLst/>
          </a:prstGeom>
          <a:solidFill>
            <a:srgbClr val="9DC3E6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5" name="Google Shape;2414;p36"/>
          <p:cNvGrpSpPr/>
          <p:nvPr/>
        </p:nvGrpSpPr>
        <p:grpSpPr>
          <a:xfrm>
            <a:off x="121921" y="182880"/>
            <a:ext cx="914399" cy="1097280"/>
            <a:chOff x="2431875" y="700600"/>
            <a:chExt cx="264700" cy="244850"/>
          </a:xfrm>
        </p:grpSpPr>
        <p:sp>
          <p:nvSpPr>
            <p:cNvPr id="116" name="Google Shape;2415;p36"/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17" name="Google Shape;2416;p36"/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18" name="Google Shape;2417;p36"/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19" name="Google Shape;2418;p36"/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20" name="Google Shape;2419;p36"/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21" name="Google Shape;2420;p36"/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22" name="Google Shape;2421;p36"/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23" name="Google Shape;2422;p36"/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24" name="Google Shape;2423;p36"/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25" name="Google Shape;2424;p36"/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26" name="Google Shape;2425;p36"/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27" name="Google Shape;2426;p36"/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28" name="Google Shape;2427;p36"/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grpSp>
        <p:nvGrpSpPr>
          <p:cNvPr id="129" name="Google Shape;2233;p36"/>
          <p:cNvGrpSpPr/>
          <p:nvPr/>
        </p:nvGrpSpPr>
        <p:grpSpPr>
          <a:xfrm rot="5400000">
            <a:off x="-2092147" y="3433267"/>
            <a:ext cx="4846320" cy="662026"/>
            <a:chOff x="504546" y="564561"/>
            <a:chExt cx="1627907" cy="212437"/>
          </a:xfrm>
        </p:grpSpPr>
        <p:sp>
          <p:nvSpPr>
            <p:cNvPr id="130" name="Google Shape;2234;p36"/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Google Shape;2235;p36"/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Google Shape;2236;p36"/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33" name="Google Shape;2237;p36"/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Google Shape;2238;p36"/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35" name="Google Shape;2239;p36"/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36" name="Google Shape;2240;p36"/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Google Shape;2241;p36"/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Google Shape;2242;p36"/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Google Shape;2243;p36"/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0" name="Google Shape;2244;p36"/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1" name="Google Shape;2245;p36"/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2" name="Google Shape;2246;p36"/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3" name="Google Shape;2247;p36"/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Google Shape;2248;p36"/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5" name="Google Shape;2249;p36"/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6" name="Google Shape;2250;p36"/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7" name="Google Shape;2251;p36"/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8" name="Google Shape;2252;p36"/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9" name="Google Shape;2253;p36"/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0" name="Google Shape;2254;p36"/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1" name="Google Shape;2255;p36"/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2" name="Google Shape;2256;p36"/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3" name="Google Shape;2257;p36"/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4" name="Google Shape;2258;p36"/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5" name="Google Shape;2259;p36"/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6" name="Google Shape;2260;p36"/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7" name="Google Shape;2261;p36"/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8" name="Google Shape;2262;p36"/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9" name="Google Shape;2263;p36"/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0" name="Google Shape;2264;p36"/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1" name="Google Shape;2265;p36"/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2" name="Google Shape;2266;p36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3" name="Google Shape;2267;p36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4" name="Google Shape;2268;p36"/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5" name="Google Shape;2269;p36"/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6" name="Google Shape;2270;p36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7" name="Google Shape;2271;p36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8" name="Google Shape;2272;p36"/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9" name="Google Shape;2273;p36"/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0" name="Google Shape;2274;p36"/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1" name="Google Shape;2275;p36"/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2" name="Google Shape;2276;p36"/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3" name="Google Shape;2277;p36"/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4" name="Google Shape;2278;p36"/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5" name="Google Shape;2279;p36"/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6" name="Google Shape;2280;p36"/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7" name="Google Shape;2281;p36"/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" name="Google Shape;2282;p36"/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" name="Google Shape;2283;p36"/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" name="Google Shape;2284;p36"/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" name="Google Shape;2285;p36"/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" name="Google Shape;2286;p36"/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3" name="Google Shape;2287;p36"/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4" name="Google Shape;2288;p36"/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grpSp>
        <p:nvGrpSpPr>
          <p:cNvPr id="77" name="Google Shape;379;p28"/>
          <p:cNvGrpSpPr/>
          <p:nvPr/>
        </p:nvGrpSpPr>
        <p:grpSpPr>
          <a:xfrm>
            <a:off x="9076374" y="1856095"/>
            <a:ext cx="3252104" cy="3229105"/>
            <a:chOff x="3233650" y="1537138"/>
            <a:chExt cx="2676600" cy="2676600"/>
          </a:xfrm>
        </p:grpSpPr>
        <p:sp>
          <p:nvSpPr>
            <p:cNvPr id="78" name="Google Shape;380;p28"/>
            <p:cNvSpPr/>
            <p:nvPr/>
          </p:nvSpPr>
          <p:spPr>
            <a:xfrm>
              <a:off x="3233650" y="1537138"/>
              <a:ext cx="2676600" cy="26766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381;p28"/>
            <p:cNvGrpSpPr/>
            <p:nvPr/>
          </p:nvGrpSpPr>
          <p:grpSpPr>
            <a:xfrm>
              <a:off x="3352340" y="1654937"/>
              <a:ext cx="2440068" cy="2440853"/>
              <a:chOff x="3223751" y="1676826"/>
              <a:chExt cx="2396452" cy="2397223"/>
            </a:xfrm>
          </p:grpSpPr>
          <p:sp>
            <p:nvSpPr>
              <p:cNvPr id="81" name="Google Shape;382;p28"/>
              <p:cNvSpPr/>
              <p:nvPr/>
            </p:nvSpPr>
            <p:spPr>
              <a:xfrm rot="10751855">
                <a:off x="3247728" y="2883619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 w="9525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383;p28"/>
              <p:cNvSpPr/>
              <p:nvPr/>
            </p:nvSpPr>
            <p:spPr>
              <a:xfrm rot="-48145">
                <a:off x="4413209" y="1685046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11E4C1"/>
              </a:solidFill>
              <a:ln w="9525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384;p28"/>
              <p:cNvSpPr/>
              <p:nvPr/>
            </p:nvSpPr>
            <p:spPr>
              <a:xfrm rot="-5448145">
                <a:off x="3231971" y="1700737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7337D4"/>
              </a:solidFill>
              <a:ln w="9525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385;p28"/>
              <p:cNvSpPr/>
              <p:nvPr/>
            </p:nvSpPr>
            <p:spPr>
              <a:xfrm rot="5351855">
                <a:off x="4429772" y="2867055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E613D5"/>
              </a:solidFill>
              <a:ln w="9525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" name="Google Shape;386;p28"/>
            <p:cNvSpPr/>
            <p:nvPr/>
          </p:nvSpPr>
          <p:spPr>
            <a:xfrm>
              <a:off x="3600125" y="1903625"/>
              <a:ext cx="1943400" cy="19434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288;p26"/>
          <p:cNvSpPr/>
          <p:nvPr/>
        </p:nvSpPr>
        <p:spPr>
          <a:xfrm>
            <a:off x="9906950" y="2714397"/>
            <a:ext cx="1625407" cy="1461818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E613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7314" y="1364826"/>
            <a:ext cx="7010400" cy="453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Java AWT(ABSTRACT WINDOWING TOOLKIT)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abstrakt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pəncərə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dəsti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kimi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bilinir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Java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ilə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hazırlanmış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qrafik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interfeys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kitabxanasıdır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Pəncərələr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düymələr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menyular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düymələr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kimi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əyani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komponentlər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kitabxanada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mövcuddur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Ancaq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AWT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interfeysi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çox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zəngin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faydalı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deyil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Digər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interfeys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sistemlərindən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qədər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fərqlidir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Səbəblərdən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AWT-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digər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əməliyyat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sistemlərində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işləməsi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lazım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kitabxana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olmasıdır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Bununla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yanaşı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başqa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səbəb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Java'nın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İnternet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olaraq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hər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cür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maşın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üzərində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işləmə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prinsipinə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sahib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olmasıdır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Məsələn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kiçik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ekran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aşağı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qətnamə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maşınlarında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olduğu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kimi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çox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böyük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ekranları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çox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yüksək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çözünürlüklü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maşınlarda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işləməlidir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Həm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brauzerdə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müstəqil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tətbiq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olaraq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işləməlidir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Bu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səbəblərdən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fərqli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interfeys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sistemlərində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işləyənlər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üçün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qəribə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biləcək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quruluşa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sahibdir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066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2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644" y="1011171"/>
            <a:ext cx="4846740" cy="4461161"/>
          </a:xfrm>
          <a:prstGeom prst="rect">
            <a:avLst/>
          </a:prstGeom>
          <a:effectLst/>
        </p:spPr>
      </p:pic>
      <p:sp>
        <p:nvSpPr>
          <p:cNvPr id="2" name="Rectangle 1"/>
          <p:cNvSpPr/>
          <p:nvPr/>
        </p:nvSpPr>
        <p:spPr>
          <a:xfrm>
            <a:off x="346111" y="4219995"/>
            <a:ext cx="6406381" cy="1569660"/>
          </a:xfrm>
          <a:prstGeom prst="rect">
            <a:avLst/>
          </a:prstGeom>
          <a:solidFill>
            <a:schemeClr val="accent6">
              <a:lumMod val="10000"/>
              <a:alpha val="33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AWT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siniflərinin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hamısı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Object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sinfindən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götürülmüşdür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AWT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siniflərinin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əsas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6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sinifni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göstərək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="" xmlns:a16="http://schemas.microsoft.com/office/drawing/2014/main" id="{ABE822C9-B82C-4880-9FD1-487B9B8235B3}"/>
              </a:ext>
            </a:extLst>
          </p:cNvPr>
          <p:cNvGrpSpPr/>
          <p:nvPr/>
        </p:nvGrpSpPr>
        <p:grpSpPr>
          <a:xfrm>
            <a:off x="506439" y="1100486"/>
            <a:ext cx="4375052" cy="2303893"/>
            <a:chOff x="-548507" y="477868"/>
            <a:chExt cx="11570449" cy="6357177"/>
          </a:xfrm>
        </p:grpSpPr>
        <p:sp>
          <p:nvSpPr>
            <p:cNvPr id="228" name="Freeform: Shape 87">
              <a:extLst>
                <a:ext uri="{FF2B5EF4-FFF2-40B4-BE49-F238E27FC236}">
                  <a16:creationId xmlns="" xmlns:a16="http://schemas.microsoft.com/office/drawing/2014/main" id="{23588F2F-71FC-4C6E-9CE4-BAC12B385BA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229" name="Freeform: Shape 88">
              <a:extLst>
                <a:ext uri="{FF2B5EF4-FFF2-40B4-BE49-F238E27FC236}">
                  <a16:creationId xmlns="" xmlns:a16="http://schemas.microsoft.com/office/drawing/2014/main" id="{FF8B97DB-7D6C-4060-A950-33BA3B54B61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230" name="Freeform: Shape 89">
              <a:extLst>
                <a:ext uri="{FF2B5EF4-FFF2-40B4-BE49-F238E27FC236}">
                  <a16:creationId xmlns="" xmlns:a16="http://schemas.microsoft.com/office/drawing/2014/main" id="{9C346697-94EA-4DF9-8ACC-573F79F1E84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231" name="Freeform: Shape 90">
              <a:extLst>
                <a:ext uri="{FF2B5EF4-FFF2-40B4-BE49-F238E27FC236}">
                  <a16:creationId xmlns="" xmlns:a16="http://schemas.microsoft.com/office/drawing/2014/main" id="{B323DAD8-DEE2-4AFC-8804-13259112A72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232" name="Freeform: Shape 91">
              <a:extLst>
                <a:ext uri="{FF2B5EF4-FFF2-40B4-BE49-F238E27FC236}">
                  <a16:creationId xmlns="" xmlns:a16="http://schemas.microsoft.com/office/drawing/2014/main" id="{445C08A6-6751-43C5-A056-93F415959961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="" xmlns:a16="http://schemas.microsoft.com/office/drawing/2014/main" id="{2561992E-1D47-4C75-A722-0EE3DCEDBBB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8" name="Rectangle: Rounded Corners 97">
                <a:extLst>
                  <a:ext uri="{FF2B5EF4-FFF2-40B4-BE49-F238E27FC236}">
                    <a16:creationId xmlns="" xmlns:a16="http://schemas.microsoft.com/office/drawing/2014/main" id="{BBEC76D0-B30A-412F-9D0C-1105651C360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39" name="Rectangle: Rounded Corners 98">
                <a:extLst>
                  <a:ext uri="{FF2B5EF4-FFF2-40B4-BE49-F238E27FC236}">
                    <a16:creationId xmlns="" xmlns:a16="http://schemas.microsoft.com/office/drawing/2014/main" id="{747B586C-EAEB-4471-913D-CB1C541C6D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A4523D98-F6C2-445B-9CBF-42F04F9D85B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6" name="Rectangle: Rounded Corners 95">
                <a:extLst>
                  <a:ext uri="{FF2B5EF4-FFF2-40B4-BE49-F238E27FC236}">
                    <a16:creationId xmlns="" xmlns:a16="http://schemas.microsoft.com/office/drawing/2014/main" id="{45E38A11-2BC3-470C-81A4-F357E372723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37" name="Rectangle: Rounded Corners 96">
                <a:extLst>
                  <a:ext uri="{FF2B5EF4-FFF2-40B4-BE49-F238E27FC236}">
                    <a16:creationId xmlns="" xmlns:a16="http://schemas.microsoft.com/office/drawing/2014/main" id="{308EE716-9570-4E75-B3F4-63ED82567F5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35" name="Freeform: Shape 94">
              <a:extLst>
                <a:ext uri="{FF2B5EF4-FFF2-40B4-BE49-F238E27FC236}">
                  <a16:creationId xmlns="" xmlns:a16="http://schemas.microsoft.com/office/drawing/2014/main" id="{0780F8F7-84AF-4A1A-AB58-3A2C6D344BD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22" y="1294228"/>
            <a:ext cx="3024553" cy="17162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61982" y="3038622"/>
            <a:ext cx="1308295" cy="872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6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allelogram 18"/>
          <p:cNvSpPr/>
          <p:nvPr/>
        </p:nvSpPr>
        <p:spPr>
          <a:xfrm>
            <a:off x="-362885" y="0"/>
            <a:ext cx="12362626" cy="1219200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4" name="Google Shape;1415;p51"/>
          <p:cNvGrpSpPr/>
          <p:nvPr/>
        </p:nvGrpSpPr>
        <p:grpSpPr>
          <a:xfrm>
            <a:off x="0" y="120310"/>
            <a:ext cx="1569155" cy="968991"/>
            <a:chOff x="11375160" y="4548059"/>
            <a:chExt cx="1138098" cy="719794"/>
          </a:xfrm>
        </p:grpSpPr>
        <p:sp>
          <p:nvSpPr>
            <p:cNvPr id="45" name="Google Shape;1416;p51"/>
            <p:cNvSpPr/>
            <p:nvPr/>
          </p:nvSpPr>
          <p:spPr>
            <a:xfrm>
              <a:off x="11387457" y="4894516"/>
              <a:ext cx="1076412" cy="329180"/>
            </a:xfrm>
            <a:custGeom>
              <a:avLst/>
              <a:gdLst/>
              <a:ahLst/>
              <a:cxnLst/>
              <a:rect l="l" t="t" r="r" b="b"/>
              <a:pathLst>
                <a:path w="21184" h="6478" extrusionOk="0">
                  <a:moveTo>
                    <a:pt x="16342" y="229"/>
                  </a:moveTo>
                  <a:lnTo>
                    <a:pt x="16342" y="229"/>
                  </a:lnTo>
                  <a:cubicBezTo>
                    <a:pt x="16342" y="229"/>
                    <a:pt x="16342" y="230"/>
                    <a:pt x="16342" y="230"/>
                  </a:cubicBezTo>
                  <a:lnTo>
                    <a:pt x="16342" y="230"/>
                  </a:lnTo>
                  <a:cubicBezTo>
                    <a:pt x="16342" y="230"/>
                    <a:pt x="16342" y="229"/>
                    <a:pt x="16342" y="229"/>
                  </a:cubicBezTo>
                  <a:close/>
                  <a:moveTo>
                    <a:pt x="16391" y="271"/>
                  </a:moveTo>
                  <a:cubicBezTo>
                    <a:pt x="16392" y="272"/>
                    <a:pt x="16393" y="272"/>
                    <a:pt x="16393" y="272"/>
                  </a:cubicBezTo>
                  <a:cubicBezTo>
                    <a:pt x="16393" y="272"/>
                    <a:pt x="16392" y="272"/>
                    <a:pt x="16391" y="271"/>
                  </a:cubicBezTo>
                  <a:close/>
                  <a:moveTo>
                    <a:pt x="16272" y="259"/>
                  </a:moveTo>
                  <a:cubicBezTo>
                    <a:pt x="16322" y="259"/>
                    <a:pt x="16354" y="263"/>
                    <a:pt x="16373" y="267"/>
                  </a:cubicBezTo>
                  <a:lnTo>
                    <a:pt x="16373" y="267"/>
                  </a:lnTo>
                  <a:cubicBezTo>
                    <a:pt x="16653" y="609"/>
                    <a:pt x="16929" y="955"/>
                    <a:pt x="17203" y="1303"/>
                  </a:cubicBezTo>
                  <a:cubicBezTo>
                    <a:pt x="18213" y="2585"/>
                    <a:pt x="19305" y="3903"/>
                    <a:pt x="20052" y="5363"/>
                  </a:cubicBezTo>
                  <a:cubicBezTo>
                    <a:pt x="20221" y="5694"/>
                    <a:pt x="20374" y="5902"/>
                    <a:pt x="20014" y="5980"/>
                  </a:cubicBezTo>
                  <a:cubicBezTo>
                    <a:pt x="19607" y="6070"/>
                    <a:pt x="19178" y="6091"/>
                    <a:pt x="18763" y="6120"/>
                  </a:cubicBezTo>
                  <a:cubicBezTo>
                    <a:pt x="17106" y="6239"/>
                    <a:pt x="15438" y="6274"/>
                    <a:pt x="13771" y="6274"/>
                  </a:cubicBezTo>
                  <a:cubicBezTo>
                    <a:pt x="12357" y="6274"/>
                    <a:pt x="10943" y="6249"/>
                    <a:pt x="9535" y="6230"/>
                  </a:cubicBezTo>
                  <a:cubicBezTo>
                    <a:pt x="6617" y="6189"/>
                    <a:pt x="3641" y="6223"/>
                    <a:pt x="736" y="5897"/>
                  </a:cubicBezTo>
                  <a:cubicBezTo>
                    <a:pt x="332" y="5853"/>
                    <a:pt x="412" y="5856"/>
                    <a:pt x="626" y="5509"/>
                  </a:cubicBezTo>
                  <a:cubicBezTo>
                    <a:pt x="1039" y="4836"/>
                    <a:pt x="1536" y="4207"/>
                    <a:pt x="2011" y="3579"/>
                  </a:cubicBezTo>
                  <a:cubicBezTo>
                    <a:pt x="2859" y="2459"/>
                    <a:pt x="3728" y="1354"/>
                    <a:pt x="4606" y="259"/>
                  </a:cubicBezTo>
                  <a:close/>
                  <a:moveTo>
                    <a:pt x="16304" y="0"/>
                  </a:moveTo>
                  <a:cubicBezTo>
                    <a:pt x="16088" y="0"/>
                    <a:pt x="15848" y="37"/>
                    <a:pt x="15741" y="37"/>
                  </a:cubicBezTo>
                  <a:lnTo>
                    <a:pt x="4587" y="37"/>
                  </a:lnTo>
                  <a:cubicBezTo>
                    <a:pt x="4545" y="37"/>
                    <a:pt x="4495" y="55"/>
                    <a:pt x="4452" y="81"/>
                  </a:cubicBezTo>
                  <a:lnTo>
                    <a:pt x="4452" y="81"/>
                  </a:lnTo>
                  <a:cubicBezTo>
                    <a:pt x="4407" y="95"/>
                    <a:pt x="4368" y="115"/>
                    <a:pt x="4348" y="140"/>
                  </a:cubicBezTo>
                  <a:cubicBezTo>
                    <a:pt x="3618" y="1050"/>
                    <a:pt x="2896" y="1967"/>
                    <a:pt x="2184" y="2891"/>
                  </a:cubicBezTo>
                  <a:cubicBezTo>
                    <a:pt x="1701" y="3518"/>
                    <a:pt x="1224" y="4148"/>
                    <a:pt x="764" y="4792"/>
                  </a:cubicBezTo>
                  <a:cubicBezTo>
                    <a:pt x="526" y="5122"/>
                    <a:pt x="181" y="5508"/>
                    <a:pt x="75" y="5912"/>
                  </a:cubicBezTo>
                  <a:cubicBezTo>
                    <a:pt x="0" y="6195"/>
                    <a:pt x="4390" y="6332"/>
                    <a:pt x="4689" y="6342"/>
                  </a:cubicBezTo>
                  <a:cubicBezTo>
                    <a:pt x="7322" y="6432"/>
                    <a:pt x="9958" y="6478"/>
                    <a:pt x="12594" y="6478"/>
                  </a:cubicBezTo>
                  <a:cubicBezTo>
                    <a:pt x="13290" y="6478"/>
                    <a:pt x="13986" y="6474"/>
                    <a:pt x="14682" y="6468"/>
                  </a:cubicBezTo>
                  <a:cubicBezTo>
                    <a:pt x="15987" y="6456"/>
                    <a:pt x="17294" y="6430"/>
                    <a:pt x="18597" y="6347"/>
                  </a:cubicBezTo>
                  <a:cubicBezTo>
                    <a:pt x="19134" y="6314"/>
                    <a:pt x="19988" y="6362"/>
                    <a:pt x="20465" y="6044"/>
                  </a:cubicBezTo>
                  <a:cubicBezTo>
                    <a:pt x="21183" y="5567"/>
                    <a:pt x="18553" y="2473"/>
                    <a:pt x="18247" y="2070"/>
                  </a:cubicBezTo>
                  <a:cubicBezTo>
                    <a:pt x="17741" y="1406"/>
                    <a:pt x="17223" y="748"/>
                    <a:pt x="16693" y="102"/>
                  </a:cubicBezTo>
                  <a:cubicBezTo>
                    <a:pt x="16629" y="23"/>
                    <a:pt x="16474" y="0"/>
                    <a:pt x="163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Google Shape;1417;p51"/>
            <p:cNvSpPr/>
            <p:nvPr/>
          </p:nvSpPr>
          <p:spPr>
            <a:xfrm>
              <a:off x="11590148" y="4548059"/>
              <a:ext cx="684089" cy="359414"/>
            </a:xfrm>
            <a:custGeom>
              <a:avLst/>
              <a:gdLst/>
              <a:ahLst/>
              <a:cxnLst/>
              <a:rect l="l" t="t" r="r" b="b"/>
              <a:pathLst>
                <a:path w="13463" h="7073" extrusionOk="0">
                  <a:moveTo>
                    <a:pt x="4583" y="207"/>
                  </a:moveTo>
                  <a:cubicBezTo>
                    <a:pt x="5130" y="207"/>
                    <a:pt x="5678" y="210"/>
                    <a:pt x="6226" y="214"/>
                  </a:cubicBezTo>
                  <a:cubicBezTo>
                    <a:pt x="7573" y="225"/>
                    <a:pt x="8920" y="249"/>
                    <a:pt x="10266" y="303"/>
                  </a:cubicBezTo>
                  <a:cubicBezTo>
                    <a:pt x="10294" y="305"/>
                    <a:pt x="10328" y="305"/>
                    <a:pt x="10367" y="305"/>
                  </a:cubicBezTo>
                  <a:cubicBezTo>
                    <a:pt x="10531" y="305"/>
                    <a:pt x="10786" y="296"/>
                    <a:pt x="11066" y="296"/>
                  </a:cubicBezTo>
                  <a:cubicBezTo>
                    <a:pt x="11705" y="296"/>
                    <a:pt x="12478" y="342"/>
                    <a:pt x="12609" y="643"/>
                  </a:cubicBezTo>
                  <a:cubicBezTo>
                    <a:pt x="13031" y="1610"/>
                    <a:pt x="12693" y="3175"/>
                    <a:pt x="12615" y="4191"/>
                  </a:cubicBezTo>
                  <a:cubicBezTo>
                    <a:pt x="12545" y="5083"/>
                    <a:pt x="12457" y="5974"/>
                    <a:pt x="12348" y="6864"/>
                  </a:cubicBezTo>
                  <a:lnTo>
                    <a:pt x="708" y="6864"/>
                  </a:lnTo>
                  <a:cubicBezTo>
                    <a:pt x="611" y="4803"/>
                    <a:pt x="457" y="2699"/>
                    <a:pt x="612" y="641"/>
                  </a:cubicBezTo>
                  <a:cubicBezTo>
                    <a:pt x="639" y="273"/>
                    <a:pt x="530" y="296"/>
                    <a:pt x="889" y="273"/>
                  </a:cubicBezTo>
                  <a:cubicBezTo>
                    <a:pt x="1315" y="244"/>
                    <a:pt x="1745" y="238"/>
                    <a:pt x="2172" y="229"/>
                  </a:cubicBezTo>
                  <a:cubicBezTo>
                    <a:pt x="2975" y="213"/>
                    <a:pt x="3779" y="207"/>
                    <a:pt x="4583" y="207"/>
                  </a:cubicBezTo>
                  <a:close/>
                  <a:moveTo>
                    <a:pt x="4704" y="1"/>
                  </a:moveTo>
                  <a:cubicBezTo>
                    <a:pt x="3715" y="1"/>
                    <a:pt x="2727" y="10"/>
                    <a:pt x="1739" y="37"/>
                  </a:cubicBezTo>
                  <a:cubicBezTo>
                    <a:pt x="1730" y="37"/>
                    <a:pt x="1722" y="37"/>
                    <a:pt x="1712" y="37"/>
                  </a:cubicBezTo>
                  <a:cubicBezTo>
                    <a:pt x="1605" y="37"/>
                    <a:pt x="1407" y="24"/>
                    <a:pt x="1193" y="24"/>
                  </a:cubicBezTo>
                  <a:cubicBezTo>
                    <a:pt x="814" y="24"/>
                    <a:pt x="383" y="66"/>
                    <a:pt x="312" y="296"/>
                  </a:cubicBezTo>
                  <a:cubicBezTo>
                    <a:pt x="0" y="1311"/>
                    <a:pt x="209" y="2664"/>
                    <a:pt x="232" y="3708"/>
                  </a:cubicBezTo>
                  <a:cubicBezTo>
                    <a:pt x="258" y="4810"/>
                    <a:pt x="295" y="5913"/>
                    <a:pt x="348" y="7015"/>
                  </a:cubicBezTo>
                  <a:cubicBezTo>
                    <a:pt x="351" y="7055"/>
                    <a:pt x="395" y="7073"/>
                    <a:pt x="452" y="7073"/>
                  </a:cubicBezTo>
                  <a:cubicBezTo>
                    <a:pt x="470" y="7073"/>
                    <a:pt x="488" y="7071"/>
                    <a:pt x="507" y="7068"/>
                  </a:cubicBezTo>
                  <a:lnTo>
                    <a:pt x="12444" y="7068"/>
                  </a:lnTo>
                  <a:cubicBezTo>
                    <a:pt x="12515" y="7068"/>
                    <a:pt x="12684" y="7036"/>
                    <a:pt x="12696" y="6944"/>
                  </a:cubicBezTo>
                  <a:cubicBezTo>
                    <a:pt x="12827" y="5873"/>
                    <a:pt x="12931" y="4801"/>
                    <a:pt x="13008" y="3726"/>
                  </a:cubicBezTo>
                  <a:cubicBezTo>
                    <a:pt x="13060" y="3020"/>
                    <a:pt x="13463" y="947"/>
                    <a:pt x="12860" y="370"/>
                  </a:cubicBezTo>
                  <a:cubicBezTo>
                    <a:pt x="12626" y="145"/>
                    <a:pt x="12042" y="110"/>
                    <a:pt x="11524" y="110"/>
                  </a:cubicBezTo>
                  <a:cubicBezTo>
                    <a:pt x="11287" y="110"/>
                    <a:pt x="11064" y="117"/>
                    <a:pt x="10894" y="117"/>
                  </a:cubicBezTo>
                  <a:cubicBezTo>
                    <a:pt x="10839" y="117"/>
                    <a:pt x="10789" y="116"/>
                    <a:pt x="10746" y="114"/>
                  </a:cubicBezTo>
                  <a:cubicBezTo>
                    <a:pt x="9145" y="34"/>
                    <a:pt x="7542" y="16"/>
                    <a:pt x="5939" y="5"/>
                  </a:cubicBezTo>
                  <a:cubicBezTo>
                    <a:pt x="5528" y="2"/>
                    <a:pt x="5116" y="1"/>
                    <a:pt x="47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Google Shape;1418;p51"/>
            <p:cNvSpPr/>
            <p:nvPr/>
          </p:nvSpPr>
          <p:spPr>
            <a:xfrm>
              <a:off x="11646296" y="4596232"/>
              <a:ext cx="564222" cy="261748"/>
            </a:xfrm>
            <a:custGeom>
              <a:avLst/>
              <a:gdLst/>
              <a:ahLst/>
              <a:cxnLst/>
              <a:rect l="l" t="t" r="r" b="b"/>
              <a:pathLst>
                <a:path w="11104" h="5151" extrusionOk="0">
                  <a:moveTo>
                    <a:pt x="7372" y="194"/>
                  </a:moveTo>
                  <a:cubicBezTo>
                    <a:pt x="8354" y="194"/>
                    <a:pt x="9337" y="232"/>
                    <a:pt x="10266" y="411"/>
                  </a:cubicBezTo>
                  <a:cubicBezTo>
                    <a:pt x="10893" y="531"/>
                    <a:pt x="10319" y="4044"/>
                    <a:pt x="10183" y="4937"/>
                  </a:cubicBezTo>
                  <a:lnTo>
                    <a:pt x="711" y="4937"/>
                  </a:lnTo>
                  <a:cubicBezTo>
                    <a:pt x="628" y="3432"/>
                    <a:pt x="410" y="1783"/>
                    <a:pt x="659" y="294"/>
                  </a:cubicBezTo>
                  <a:cubicBezTo>
                    <a:pt x="661" y="284"/>
                    <a:pt x="662" y="275"/>
                    <a:pt x="662" y="267"/>
                  </a:cubicBezTo>
                  <a:lnTo>
                    <a:pt x="662" y="267"/>
                  </a:lnTo>
                  <a:cubicBezTo>
                    <a:pt x="743" y="260"/>
                    <a:pt x="826" y="257"/>
                    <a:pt x="908" y="253"/>
                  </a:cubicBezTo>
                  <a:cubicBezTo>
                    <a:pt x="1251" y="237"/>
                    <a:pt x="1595" y="231"/>
                    <a:pt x="1939" y="225"/>
                  </a:cubicBezTo>
                  <a:cubicBezTo>
                    <a:pt x="2583" y="214"/>
                    <a:pt x="3228" y="210"/>
                    <a:pt x="3873" y="210"/>
                  </a:cubicBezTo>
                  <a:cubicBezTo>
                    <a:pt x="4262" y="210"/>
                    <a:pt x="4650" y="212"/>
                    <a:pt x="5039" y="214"/>
                  </a:cubicBezTo>
                  <a:cubicBezTo>
                    <a:pt x="5106" y="215"/>
                    <a:pt x="5172" y="215"/>
                    <a:pt x="5240" y="215"/>
                  </a:cubicBezTo>
                  <a:cubicBezTo>
                    <a:pt x="5934" y="215"/>
                    <a:pt x="6653" y="194"/>
                    <a:pt x="7372" y="194"/>
                  </a:cubicBezTo>
                  <a:close/>
                  <a:moveTo>
                    <a:pt x="4030" y="1"/>
                  </a:moveTo>
                  <a:cubicBezTo>
                    <a:pt x="3232" y="1"/>
                    <a:pt x="2433" y="7"/>
                    <a:pt x="1636" y="25"/>
                  </a:cubicBezTo>
                  <a:cubicBezTo>
                    <a:pt x="1628" y="25"/>
                    <a:pt x="1619" y="25"/>
                    <a:pt x="1610" y="25"/>
                  </a:cubicBezTo>
                  <a:cubicBezTo>
                    <a:pt x="1476" y="25"/>
                    <a:pt x="1270" y="8"/>
                    <a:pt x="1060" y="8"/>
                  </a:cubicBezTo>
                  <a:cubicBezTo>
                    <a:pt x="782" y="8"/>
                    <a:pt x="498" y="38"/>
                    <a:pt x="367" y="178"/>
                  </a:cubicBezTo>
                  <a:cubicBezTo>
                    <a:pt x="1" y="570"/>
                    <a:pt x="240" y="1907"/>
                    <a:pt x="249" y="2404"/>
                  </a:cubicBezTo>
                  <a:cubicBezTo>
                    <a:pt x="267" y="3299"/>
                    <a:pt x="305" y="4195"/>
                    <a:pt x="352" y="5090"/>
                  </a:cubicBezTo>
                  <a:cubicBezTo>
                    <a:pt x="354" y="5132"/>
                    <a:pt x="399" y="5150"/>
                    <a:pt x="457" y="5150"/>
                  </a:cubicBezTo>
                  <a:cubicBezTo>
                    <a:pt x="473" y="5150"/>
                    <a:pt x="489" y="5149"/>
                    <a:pt x="506" y="5146"/>
                  </a:cubicBezTo>
                  <a:lnTo>
                    <a:pt x="10277" y="5146"/>
                  </a:lnTo>
                  <a:cubicBezTo>
                    <a:pt x="10350" y="5146"/>
                    <a:pt x="10516" y="5115"/>
                    <a:pt x="10528" y="5019"/>
                  </a:cubicBezTo>
                  <a:cubicBezTo>
                    <a:pt x="10647" y="4173"/>
                    <a:pt x="10737" y="3323"/>
                    <a:pt x="10802" y="2471"/>
                  </a:cubicBezTo>
                  <a:cubicBezTo>
                    <a:pt x="10833" y="2077"/>
                    <a:pt x="11104" y="479"/>
                    <a:pt x="10610" y="246"/>
                  </a:cubicBezTo>
                  <a:cubicBezTo>
                    <a:pt x="10295" y="99"/>
                    <a:pt x="9862" y="79"/>
                    <a:pt x="9453" y="79"/>
                  </a:cubicBezTo>
                  <a:cubicBezTo>
                    <a:pt x="9307" y="79"/>
                    <a:pt x="9165" y="82"/>
                    <a:pt x="9032" y="82"/>
                  </a:cubicBezTo>
                  <a:cubicBezTo>
                    <a:pt x="8951" y="82"/>
                    <a:pt x="8873" y="81"/>
                    <a:pt x="8801" y="78"/>
                  </a:cubicBezTo>
                  <a:cubicBezTo>
                    <a:pt x="7524" y="23"/>
                    <a:pt x="6244" y="11"/>
                    <a:pt x="4965" y="4"/>
                  </a:cubicBezTo>
                  <a:cubicBezTo>
                    <a:pt x="4653" y="2"/>
                    <a:pt x="4342" y="1"/>
                    <a:pt x="40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Google Shape;1419;p51"/>
            <p:cNvSpPr/>
            <p:nvPr/>
          </p:nvSpPr>
          <p:spPr>
            <a:xfrm>
              <a:off x="11642027" y="4950006"/>
              <a:ext cx="561834" cy="17328"/>
            </a:xfrm>
            <a:custGeom>
              <a:avLst/>
              <a:gdLst/>
              <a:ahLst/>
              <a:cxnLst/>
              <a:rect l="l" t="t" r="r" b="b"/>
              <a:pathLst>
                <a:path w="11057" h="341" extrusionOk="0">
                  <a:moveTo>
                    <a:pt x="8651" y="0"/>
                  </a:moveTo>
                  <a:cubicBezTo>
                    <a:pt x="7569" y="0"/>
                    <a:pt x="6483" y="42"/>
                    <a:pt x="5414" y="47"/>
                  </a:cubicBezTo>
                  <a:cubicBezTo>
                    <a:pt x="3702" y="53"/>
                    <a:pt x="1991" y="65"/>
                    <a:pt x="280" y="80"/>
                  </a:cubicBezTo>
                  <a:cubicBezTo>
                    <a:pt x="76" y="82"/>
                    <a:pt x="0" y="341"/>
                    <a:pt x="245" y="341"/>
                  </a:cubicBezTo>
                  <a:cubicBezTo>
                    <a:pt x="245" y="341"/>
                    <a:pt x="246" y="341"/>
                    <a:pt x="247" y="341"/>
                  </a:cubicBezTo>
                  <a:cubicBezTo>
                    <a:pt x="1814" y="326"/>
                    <a:pt x="3383" y="315"/>
                    <a:pt x="4950" y="307"/>
                  </a:cubicBezTo>
                  <a:cubicBezTo>
                    <a:pt x="6100" y="302"/>
                    <a:pt x="7268" y="255"/>
                    <a:pt x="8432" y="255"/>
                  </a:cubicBezTo>
                  <a:cubicBezTo>
                    <a:pt x="9189" y="255"/>
                    <a:pt x="9945" y="275"/>
                    <a:pt x="10691" y="339"/>
                  </a:cubicBezTo>
                  <a:cubicBezTo>
                    <a:pt x="10696" y="340"/>
                    <a:pt x="10701" y="340"/>
                    <a:pt x="10706" y="340"/>
                  </a:cubicBezTo>
                  <a:cubicBezTo>
                    <a:pt x="10876" y="340"/>
                    <a:pt x="11056" y="102"/>
                    <a:pt x="10818" y="82"/>
                  </a:cubicBezTo>
                  <a:cubicBezTo>
                    <a:pt x="10102" y="19"/>
                    <a:pt x="9378" y="0"/>
                    <a:pt x="8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Google Shape;1420;p51"/>
            <p:cNvSpPr/>
            <p:nvPr/>
          </p:nvSpPr>
          <p:spPr>
            <a:xfrm>
              <a:off x="11597516" y="5020079"/>
              <a:ext cx="643540" cy="13161"/>
            </a:xfrm>
            <a:custGeom>
              <a:avLst/>
              <a:gdLst/>
              <a:ahLst/>
              <a:cxnLst/>
              <a:rect l="l" t="t" r="r" b="b"/>
              <a:pathLst>
                <a:path w="12665" h="259" extrusionOk="0">
                  <a:moveTo>
                    <a:pt x="10021" y="0"/>
                  </a:moveTo>
                  <a:cubicBezTo>
                    <a:pt x="8630" y="0"/>
                    <a:pt x="7237" y="33"/>
                    <a:pt x="5849" y="45"/>
                  </a:cubicBezTo>
                  <a:cubicBezTo>
                    <a:pt x="4619" y="54"/>
                    <a:pt x="3391" y="64"/>
                    <a:pt x="2162" y="70"/>
                  </a:cubicBezTo>
                  <a:cubicBezTo>
                    <a:pt x="1835" y="71"/>
                    <a:pt x="1416" y="125"/>
                    <a:pt x="1026" y="125"/>
                  </a:cubicBezTo>
                  <a:cubicBezTo>
                    <a:pt x="798" y="125"/>
                    <a:pt x="580" y="107"/>
                    <a:pt x="396" y="49"/>
                  </a:cubicBezTo>
                  <a:cubicBezTo>
                    <a:pt x="389" y="47"/>
                    <a:pt x="379" y="46"/>
                    <a:pt x="369" y="46"/>
                  </a:cubicBezTo>
                  <a:cubicBezTo>
                    <a:pt x="260" y="46"/>
                    <a:pt x="1" y="160"/>
                    <a:pt x="97" y="190"/>
                  </a:cubicBezTo>
                  <a:cubicBezTo>
                    <a:pt x="267" y="243"/>
                    <a:pt x="465" y="259"/>
                    <a:pt x="669" y="259"/>
                  </a:cubicBezTo>
                  <a:cubicBezTo>
                    <a:pt x="991" y="259"/>
                    <a:pt x="1330" y="219"/>
                    <a:pt x="1604" y="219"/>
                  </a:cubicBezTo>
                  <a:cubicBezTo>
                    <a:pt x="2866" y="217"/>
                    <a:pt x="4126" y="204"/>
                    <a:pt x="5387" y="193"/>
                  </a:cubicBezTo>
                  <a:cubicBezTo>
                    <a:pt x="6833" y="181"/>
                    <a:pt x="8284" y="147"/>
                    <a:pt x="9733" y="147"/>
                  </a:cubicBezTo>
                  <a:cubicBezTo>
                    <a:pt x="10574" y="147"/>
                    <a:pt x="11414" y="159"/>
                    <a:pt x="12252" y="193"/>
                  </a:cubicBezTo>
                  <a:cubicBezTo>
                    <a:pt x="12252" y="193"/>
                    <a:pt x="12253" y="193"/>
                    <a:pt x="12254" y="193"/>
                  </a:cubicBezTo>
                  <a:cubicBezTo>
                    <a:pt x="12334" y="193"/>
                    <a:pt x="12665" y="54"/>
                    <a:pt x="12488" y="46"/>
                  </a:cubicBezTo>
                  <a:cubicBezTo>
                    <a:pt x="11667" y="12"/>
                    <a:pt x="10844" y="0"/>
                    <a:pt x="100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1421;p51"/>
            <p:cNvSpPr/>
            <p:nvPr/>
          </p:nvSpPr>
          <p:spPr>
            <a:xfrm>
              <a:off x="11517892" y="5094117"/>
              <a:ext cx="802177" cy="17226"/>
            </a:xfrm>
            <a:custGeom>
              <a:avLst/>
              <a:gdLst/>
              <a:ahLst/>
              <a:cxnLst/>
              <a:rect l="l" t="t" r="r" b="b"/>
              <a:pathLst>
                <a:path w="15787" h="339" extrusionOk="0">
                  <a:moveTo>
                    <a:pt x="14170" y="0"/>
                  </a:moveTo>
                  <a:cubicBezTo>
                    <a:pt x="13809" y="0"/>
                    <a:pt x="13450" y="15"/>
                    <a:pt x="13119" y="15"/>
                  </a:cubicBezTo>
                  <a:cubicBezTo>
                    <a:pt x="13068" y="15"/>
                    <a:pt x="13018" y="15"/>
                    <a:pt x="12969" y="14"/>
                  </a:cubicBezTo>
                  <a:cubicBezTo>
                    <a:pt x="12380" y="6"/>
                    <a:pt x="11791" y="2"/>
                    <a:pt x="11202" y="2"/>
                  </a:cubicBezTo>
                  <a:cubicBezTo>
                    <a:pt x="10114" y="2"/>
                    <a:pt x="9026" y="14"/>
                    <a:pt x="7937" y="28"/>
                  </a:cubicBezTo>
                  <a:cubicBezTo>
                    <a:pt x="5420" y="60"/>
                    <a:pt x="2903" y="111"/>
                    <a:pt x="386" y="182"/>
                  </a:cubicBezTo>
                  <a:cubicBezTo>
                    <a:pt x="285" y="185"/>
                    <a:pt x="1" y="338"/>
                    <a:pt x="219" y="338"/>
                  </a:cubicBezTo>
                  <a:cubicBezTo>
                    <a:pt x="223" y="338"/>
                    <a:pt x="227" y="338"/>
                    <a:pt x="232" y="338"/>
                  </a:cubicBezTo>
                  <a:cubicBezTo>
                    <a:pt x="2534" y="273"/>
                    <a:pt x="4837" y="225"/>
                    <a:pt x="7140" y="193"/>
                  </a:cubicBezTo>
                  <a:cubicBezTo>
                    <a:pt x="8403" y="174"/>
                    <a:pt x="9666" y="160"/>
                    <a:pt x="10930" y="160"/>
                  </a:cubicBezTo>
                  <a:cubicBezTo>
                    <a:pt x="11417" y="160"/>
                    <a:pt x="11904" y="162"/>
                    <a:pt x="12391" y="167"/>
                  </a:cubicBezTo>
                  <a:cubicBezTo>
                    <a:pt x="12415" y="167"/>
                    <a:pt x="12439" y="167"/>
                    <a:pt x="12464" y="167"/>
                  </a:cubicBezTo>
                  <a:cubicBezTo>
                    <a:pt x="12888" y="167"/>
                    <a:pt x="13365" y="139"/>
                    <a:pt x="13841" y="139"/>
                  </a:cubicBezTo>
                  <a:cubicBezTo>
                    <a:pt x="14385" y="139"/>
                    <a:pt x="14926" y="176"/>
                    <a:pt x="15386" y="332"/>
                  </a:cubicBezTo>
                  <a:cubicBezTo>
                    <a:pt x="15394" y="335"/>
                    <a:pt x="15405" y="336"/>
                    <a:pt x="15418" y="336"/>
                  </a:cubicBezTo>
                  <a:cubicBezTo>
                    <a:pt x="15532" y="336"/>
                    <a:pt x="15787" y="222"/>
                    <a:pt x="15683" y="187"/>
                  </a:cubicBezTo>
                  <a:cubicBezTo>
                    <a:pt x="15229" y="32"/>
                    <a:pt x="14697" y="0"/>
                    <a:pt x="14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1422;p51"/>
            <p:cNvSpPr/>
            <p:nvPr/>
          </p:nvSpPr>
          <p:spPr>
            <a:xfrm>
              <a:off x="11802595" y="5123488"/>
              <a:ext cx="281298" cy="64637"/>
            </a:xfrm>
            <a:custGeom>
              <a:avLst/>
              <a:gdLst/>
              <a:ahLst/>
              <a:cxnLst/>
              <a:rect l="l" t="t" r="r" b="b"/>
              <a:pathLst>
                <a:path w="5536" h="1272" extrusionOk="0">
                  <a:moveTo>
                    <a:pt x="4649" y="161"/>
                  </a:moveTo>
                  <a:cubicBezTo>
                    <a:pt x="4571" y="161"/>
                    <a:pt x="4905" y="803"/>
                    <a:pt x="5067" y="1111"/>
                  </a:cubicBezTo>
                  <a:lnTo>
                    <a:pt x="421" y="1111"/>
                  </a:lnTo>
                  <a:cubicBezTo>
                    <a:pt x="488" y="998"/>
                    <a:pt x="557" y="885"/>
                    <a:pt x="624" y="770"/>
                  </a:cubicBezTo>
                  <a:lnTo>
                    <a:pt x="989" y="161"/>
                  </a:lnTo>
                  <a:close/>
                  <a:moveTo>
                    <a:pt x="4837" y="1"/>
                  </a:moveTo>
                  <a:cubicBezTo>
                    <a:pt x="4829" y="1"/>
                    <a:pt x="4821" y="1"/>
                    <a:pt x="4814" y="1"/>
                  </a:cubicBezTo>
                  <a:lnTo>
                    <a:pt x="953" y="1"/>
                  </a:lnTo>
                  <a:cubicBezTo>
                    <a:pt x="916" y="1"/>
                    <a:pt x="858" y="20"/>
                    <a:pt x="807" y="45"/>
                  </a:cubicBezTo>
                  <a:lnTo>
                    <a:pt x="807" y="45"/>
                  </a:lnTo>
                  <a:cubicBezTo>
                    <a:pt x="757" y="60"/>
                    <a:pt x="714" y="83"/>
                    <a:pt x="697" y="111"/>
                  </a:cubicBezTo>
                  <a:cubicBezTo>
                    <a:pt x="476" y="481"/>
                    <a:pt x="253" y="850"/>
                    <a:pt x="31" y="1220"/>
                  </a:cubicBezTo>
                  <a:cubicBezTo>
                    <a:pt x="0" y="1271"/>
                    <a:pt x="117" y="1271"/>
                    <a:pt x="134" y="1271"/>
                  </a:cubicBezTo>
                  <a:lnTo>
                    <a:pt x="5238" y="1271"/>
                  </a:lnTo>
                  <a:cubicBezTo>
                    <a:pt x="5273" y="1271"/>
                    <a:pt x="5535" y="1215"/>
                    <a:pt x="5496" y="1143"/>
                  </a:cubicBezTo>
                  <a:cubicBezTo>
                    <a:pt x="5304" y="772"/>
                    <a:pt x="5111" y="402"/>
                    <a:pt x="4919" y="33"/>
                  </a:cubicBezTo>
                  <a:cubicBezTo>
                    <a:pt x="4904" y="4"/>
                    <a:pt x="4868" y="1"/>
                    <a:pt x="48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Google Shape;1423;p51"/>
            <p:cNvSpPr/>
            <p:nvPr/>
          </p:nvSpPr>
          <p:spPr>
            <a:xfrm>
              <a:off x="11375160" y="5189446"/>
              <a:ext cx="1138098" cy="78408"/>
            </a:xfrm>
            <a:custGeom>
              <a:avLst/>
              <a:gdLst/>
              <a:ahLst/>
              <a:cxnLst/>
              <a:rect l="l" t="t" r="r" b="b"/>
              <a:pathLst>
                <a:path w="22398" h="1543" extrusionOk="0">
                  <a:moveTo>
                    <a:pt x="550" y="0"/>
                  </a:moveTo>
                  <a:cubicBezTo>
                    <a:pt x="462" y="0"/>
                    <a:pt x="358" y="37"/>
                    <a:pt x="327" y="101"/>
                  </a:cubicBezTo>
                  <a:cubicBezTo>
                    <a:pt x="62" y="638"/>
                    <a:pt x="0" y="1232"/>
                    <a:pt x="686" y="1289"/>
                  </a:cubicBezTo>
                  <a:cubicBezTo>
                    <a:pt x="1386" y="1345"/>
                    <a:pt x="2091" y="1358"/>
                    <a:pt x="2793" y="1380"/>
                  </a:cubicBezTo>
                  <a:cubicBezTo>
                    <a:pt x="5434" y="1462"/>
                    <a:pt x="8078" y="1500"/>
                    <a:pt x="10722" y="1524"/>
                  </a:cubicBezTo>
                  <a:cubicBezTo>
                    <a:pt x="11832" y="1534"/>
                    <a:pt x="12942" y="1542"/>
                    <a:pt x="14052" y="1542"/>
                  </a:cubicBezTo>
                  <a:cubicBezTo>
                    <a:pt x="15526" y="1542"/>
                    <a:pt x="17000" y="1528"/>
                    <a:pt x="18474" y="1482"/>
                  </a:cubicBezTo>
                  <a:cubicBezTo>
                    <a:pt x="19034" y="1465"/>
                    <a:pt x="22397" y="1529"/>
                    <a:pt x="20819" y="39"/>
                  </a:cubicBezTo>
                  <a:cubicBezTo>
                    <a:pt x="20793" y="14"/>
                    <a:pt x="20752" y="3"/>
                    <a:pt x="20708" y="3"/>
                  </a:cubicBezTo>
                  <a:cubicBezTo>
                    <a:pt x="20570" y="3"/>
                    <a:pt x="20395" y="107"/>
                    <a:pt x="20485" y="192"/>
                  </a:cubicBezTo>
                  <a:cubicBezTo>
                    <a:pt x="21499" y="1149"/>
                    <a:pt x="20242" y="1152"/>
                    <a:pt x="19741" y="1185"/>
                  </a:cubicBezTo>
                  <a:cubicBezTo>
                    <a:pt x="18922" y="1239"/>
                    <a:pt x="18100" y="1255"/>
                    <a:pt x="17280" y="1270"/>
                  </a:cubicBezTo>
                  <a:cubicBezTo>
                    <a:pt x="16181" y="1290"/>
                    <a:pt x="15082" y="1298"/>
                    <a:pt x="13983" y="1298"/>
                  </a:cubicBezTo>
                  <a:cubicBezTo>
                    <a:pt x="12728" y="1298"/>
                    <a:pt x="11472" y="1288"/>
                    <a:pt x="10217" y="1276"/>
                  </a:cubicBezTo>
                  <a:cubicBezTo>
                    <a:pt x="7984" y="1253"/>
                    <a:pt x="5750" y="1214"/>
                    <a:pt x="3516" y="1155"/>
                  </a:cubicBezTo>
                  <a:cubicBezTo>
                    <a:pt x="2809" y="1137"/>
                    <a:pt x="2102" y="1114"/>
                    <a:pt x="1395" y="1080"/>
                  </a:cubicBezTo>
                  <a:cubicBezTo>
                    <a:pt x="738" y="1050"/>
                    <a:pt x="201" y="1079"/>
                    <a:pt x="669" y="129"/>
                  </a:cubicBezTo>
                  <a:cubicBezTo>
                    <a:pt x="714" y="40"/>
                    <a:pt x="641" y="0"/>
                    <a:pt x="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75581" y="239150"/>
            <a:ext cx="6425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en-US" sz="3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 AWT </a:t>
            </a:r>
            <a:r>
              <a:rPr lang="en-US" sz="36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iyerarxik</a:t>
            </a:r>
            <a:r>
              <a:rPr lang="en-US" sz="3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diaqramı</a:t>
            </a:r>
            <a:endParaRPr lang="en-US" sz="3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62" y="1350499"/>
            <a:ext cx="3327009" cy="2218006"/>
          </a:xfrm>
          <a:prstGeom prst="rect">
            <a:avLst/>
          </a:prstGeom>
          <a:ln w="38100">
            <a:solidFill>
              <a:srgbClr val="D0D0D0"/>
            </a:solidFill>
          </a:ln>
          <a:effectLst/>
        </p:spPr>
      </p:pic>
      <p:sp>
        <p:nvSpPr>
          <p:cNvPr id="9" name="Rectangle 8"/>
          <p:cNvSpPr/>
          <p:nvPr/>
        </p:nvSpPr>
        <p:spPr>
          <a:xfrm>
            <a:off x="3981157" y="1350498"/>
            <a:ext cx="239151" cy="5507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05" y="1364566"/>
            <a:ext cx="5364260" cy="54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2743200" y="0"/>
            <a:ext cx="9216571" cy="6858000"/>
          </a:xfrm>
          <a:prstGeom prst="parallelogram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4513943" y="0"/>
            <a:ext cx="7155542" cy="1233714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9688" y="300251"/>
            <a:ext cx="61540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Komponentlər</a:t>
            </a:r>
            <a:endParaRPr lang="en-US" sz="4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Parallelogram 18"/>
          <p:cNvSpPr/>
          <p:nvPr/>
        </p:nvSpPr>
        <p:spPr>
          <a:xfrm>
            <a:off x="-391020" y="95535"/>
            <a:ext cx="4818743" cy="1219200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4" name="Google Shape;1415;p51"/>
          <p:cNvGrpSpPr/>
          <p:nvPr/>
        </p:nvGrpSpPr>
        <p:grpSpPr>
          <a:xfrm>
            <a:off x="2101755" y="204716"/>
            <a:ext cx="1569155" cy="968991"/>
            <a:chOff x="11375160" y="4548059"/>
            <a:chExt cx="1138098" cy="719794"/>
          </a:xfrm>
        </p:grpSpPr>
        <p:sp>
          <p:nvSpPr>
            <p:cNvPr id="45" name="Google Shape;1416;p51"/>
            <p:cNvSpPr/>
            <p:nvPr/>
          </p:nvSpPr>
          <p:spPr>
            <a:xfrm>
              <a:off x="11387457" y="4894516"/>
              <a:ext cx="1076412" cy="329180"/>
            </a:xfrm>
            <a:custGeom>
              <a:avLst/>
              <a:gdLst/>
              <a:ahLst/>
              <a:cxnLst/>
              <a:rect l="l" t="t" r="r" b="b"/>
              <a:pathLst>
                <a:path w="21184" h="6478" extrusionOk="0">
                  <a:moveTo>
                    <a:pt x="16342" y="229"/>
                  </a:moveTo>
                  <a:lnTo>
                    <a:pt x="16342" y="229"/>
                  </a:lnTo>
                  <a:cubicBezTo>
                    <a:pt x="16342" y="229"/>
                    <a:pt x="16342" y="230"/>
                    <a:pt x="16342" y="230"/>
                  </a:cubicBezTo>
                  <a:lnTo>
                    <a:pt x="16342" y="230"/>
                  </a:lnTo>
                  <a:cubicBezTo>
                    <a:pt x="16342" y="230"/>
                    <a:pt x="16342" y="229"/>
                    <a:pt x="16342" y="229"/>
                  </a:cubicBezTo>
                  <a:close/>
                  <a:moveTo>
                    <a:pt x="16391" y="271"/>
                  </a:moveTo>
                  <a:cubicBezTo>
                    <a:pt x="16392" y="272"/>
                    <a:pt x="16393" y="272"/>
                    <a:pt x="16393" y="272"/>
                  </a:cubicBezTo>
                  <a:cubicBezTo>
                    <a:pt x="16393" y="272"/>
                    <a:pt x="16392" y="272"/>
                    <a:pt x="16391" y="271"/>
                  </a:cubicBezTo>
                  <a:close/>
                  <a:moveTo>
                    <a:pt x="16272" y="259"/>
                  </a:moveTo>
                  <a:cubicBezTo>
                    <a:pt x="16322" y="259"/>
                    <a:pt x="16354" y="263"/>
                    <a:pt x="16373" y="267"/>
                  </a:cubicBezTo>
                  <a:lnTo>
                    <a:pt x="16373" y="267"/>
                  </a:lnTo>
                  <a:cubicBezTo>
                    <a:pt x="16653" y="609"/>
                    <a:pt x="16929" y="955"/>
                    <a:pt x="17203" y="1303"/>
                  </a:cubicBezTo>
                  <a:cubicBezTo>
                    <a:pt x="18213" y="2585"/>
                    <a:pt x="19305" y="3903"/>
                    <a:pt x="20052" y="5363"/>
                  </a:cubicBezTo>
                  <a:cubicBezTo>
                    <a:pt x="20221" y="5694"/>
                    <a:pt x="20374" y="5902"/>
                    <a:pt x="20014" y="5980"/>
                  </a:cubicBezTo>
                  <a:cubicBezTo>
                    <a:pt x="19607" y="6070"/>
                    <a:pt x="19178" y="6091"/>
                    <a:pt x="18763" y="6120"/>
                  </a:cubicBezTo>
                  <a:cubicBezTo>
                    <a:pt x="17106" y="6239"/>
                    <a:pt x="15438" y="6274"/>
                    <a:pt x="13771" y="6274"/>
                  </a:cubicBezTo>
                  <a:cubicBezTo>
                    <a:pt x="12357" y="6274"/>
                    <a:pt x="10943" y="6249"/>
                    <a:pt x="9535" y="6230"/>
                  </a:cubicBezTo>
                  <a:cubicBezTo>
                    <a:pt x="6617" y="6189"/>
                    <a:pt x="3641" y="6223"/>
                    <a:pt x="736" y="5897"/>
                  </a:cubicBezTo>
                  <a:cubicBezTo>
                    <a:pt x="332" y="5853"/>
                    <a:pt x="412" y="5856"/>
                    <a:pt x="626" y="5509"/>
                  </a:cubicBezTo>
                  <a:cubicBezTo>
                    <a:pt x="1039" y="4836"/>
                    <a:pt x="1536" y="4207"/>
                    <a:pt x="2011" y="3579"/>
                  </a:cubicBezTo>
                  <a:cubicBezTo>
                    <a:pt x="2859" y="2459"/>
                    <a:pt x="3728" y="1354"/>
                    <a:pt x="4606" y="259"/>
                  </a:cubicBezTo>
                  <a:close/>
                  <a:moveTo>
                    <a:pt x="16304" y="0"/>
                  </a:moveTo>
                  <a:cubicBezTo>
                    <a:pt x="16088" y="0"/>
                    <a:pt x="15848" y="37"/>
                    <a:pt x="15741" y="37"/>
                  </a:cubicBezTo>
                  <a:lnTo>
                    <a:pt x="4587" y="37"/>
                  </a:lnTo>
                  <a:cubicBezTo>
                    <a:pt x="4545" y="37"/>
                    <a:pt x="4495" y="55"/>
                    <a:pt x="4452" y="81"/>
                  </a:cubicBezTo>
                  <a:lnTo>
                    <a:pt x="4452" y="81"/>
                  </a:lnTo>
                  <a:cubicBezTo>
                    <a:pt x="4407" y="95"/>
                    <a:pt x="4368" y="115"/>
                    <a:pt x="4348" y="140"/>
                  </a:cubicBezTo>
                  <a:cubicBezTo>
                    <a:pt x="3618" y="1050"/>
                    <a:pt x="2896" y="1967"/>
                    <a:pt x="2184" y="2891"/>
                  </a:cubicBezTo>
                  <a:cubicBezTo>
                    <a:pt x="1701" y="3518"/>
                    <a:pt x="1224" y="4148"/>
                    <a:pt x="764" y="4792"/>
                  </a:cubicBezTo>
                  <a:cubicBezTo>
                    <a:pt x="526" y="5122"/>
                    <a:pt x="181" y="5508"/>
                    <a:pt x="75" y="5912"/>
                  </a:cubicBezTo>
                  <a:cubicBezTo>
                    <a:pt x="0" y="6195"/>
                    <a:pt x="4390" y="6332"/>
                    <a:pt x="4689" y="6342"/>
                  </a:cubicBezTo>
                  <a:cubicBezTo>
                    <a:pt x="7322" y="6432"/>
                    <a:pt x="9958" y="6478"/>
                    <a:pt x="12594" y="6478"/>
                  </a:cubicBezTo>
                  <a:cubicBezTo>
                    <a:pt x="13290" y="6478"/>
                    <a:pt x="13986" y="6474"/>
                    <a:pt x="14682" y="6468"/>
                  </a:cubicBezTo>
                  <a:cubicBezTo>
                    <a:pt x="15987" y="6456"/>
                    <a:pt x="17294" y="6430"/>
                    <a:pt x="18597" y="6347"/>
                  </a:cubicBezTo>
                  <a:cubicBezTo>
                    <a:pt x="19134" y="6314"/>
                    <a:pt x="19988" y="6362"/>
                    <a:pt x="20465" y="6044"/>
                  </a:cubicBezTo>
                  <a:cubicBezTo>
                    <a:pt x="21183" y="5567"/>
                    <a:pt x="18553" y="2473"/>
                    <a:pt x="18247" y="2070"/>
                  </a:cubicBezTo>
                  <a:cubicBezTo>
                    <a:pt x="17741" y="1406"/>
                    <a:pt x="17223" y="748"/>
                    <a:pt x="16693" y="102"/>
                  </a:cubicBezTo>
                  <a:cubicBezTo>
                    <a:pt x="16629" y="23"/>
                    <a:pt x="16474" y="0"/>
                    <a:pt x="163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Google Shape;1417;p51"/>
            <p:cNvSpPr/>
            <p:nvPr/>
          </p:nvSpPr>
          <p:spPr>
            <a:xfrm>
              <a:off x="11590148" y="4548059"/>
              <a:ext cx="684089" cy="359414"/>
            </a:xfrm>
            <a:custGeom>
              <a:avLst/>
              <a:gdLst/>
              <a:ahLst/>
              <a:cxnLst/>
              <a:rect l="l" t="t" r="r" b="b"/>
              <a:pathLst>
                <a:path w="13463" h="7073" extrusionOk="0">
                  <a:moveTo>
                    <a:pt x="4583" y="207"/>
                  </a:moveTo>
                  <a:cubicBezTo>
                    <a:pt x="5130" y="207"/>
                    <a:pt x="5678" y="210"/>
                    <a:pt x="6226" y="214"/>
                  </a:cubicBezTo>
                  <a:cubicBezTo>
                    <a:pt x="7573" y="225"/>
                    <a:pt x="8920" y="249"/>
                    <a:pt x="10266" y="303"/>
                  </a:cubicBezTo>
                  <a:cubicBezTo>
                    <a:pt x="10294" y="305"/>
                    <a:pt x="10328" y="305"/>
                    <a:pt x="10367" y="305"/>
                  </a:cubicBezTo>
                  <a:cubicBezTo>
                    <a:pt x="10531" y="305"/>
                    <a:pt x="10786" y="296"/>
                    <a:pt x="11066" y="296"/>
                  </a:cubicBezTo>
                  <a:cubicBezTo>
                    <a:pt x="11705" y="296"/>
                    <a:pt x="12478" y="342"/>
                    <a:pt x="12609" y="643"/>
                  </a:cubicBezTo>
                  <a:cubicBezTo>
                    <a:pt x="13031" y="1610"/>
                    <a:pt x="12693" y="3175"/>
                    <a:pt x="12615" y="4191"/>
                  </a:cubicBezTo>
                  <a:cubicBezTo>
                    <a:pt x="12545" y="5083"/>
                    <a:pt x="12457" y="5974"/>
                    <a:pt x="12348" y="6864"/>
                  </a:cubicBezTo>
                  <a:lnTo>
                    <a:pt x="708" y="6864"/>
                  </a:lnTo>
                  <a:cubicBezTo>
                    <a:pt x="611" y="4803"/>
                    <a:pt x="457" y="2699"/>
                    <a:pt x="612" y="641"/>
                  </a:cubicBezTo>
                  <a:cubicBezTo>
                    <a:pt x="639" y="273"/>
                    <a:pt x="530" y="296"/>
                    <a:pt x="889" y="273"/>
                  </a:cubicBezTo>
                  <a:cubicBezTo>
                    <a:pt x="1315" y="244"/>
                    <a:pt x="1745" y="238"/>
                    <a:pt x="2172" y="229"/>
                  </a:cubicBezTo>
                  <a:cubicBezTo>
                    <a:pt x="2975" y="213"/>
                    <a:pt x="3779" y="207"/>
                    <a:pt x="4583" y="207"/>
                  </a:cubicBezTo>
                  <a:close/>
                  <a:moveTo>
                    <a:pt x="4704" y="1"/>
                  </a:moveTo>
                  <a:cubicBezTo>
                    <a:pt x="3715" y="1"/>
                    <a:pt x="2727" y="10"/>
                    <a:pt x="1739" y="37"/>
                  </a:cubicBezTo>
                  <a:cubicBezTo>
                    <a:pt x="1730" y="37"/>
                    <a:pt x="1722" y="37"/>
                    <a:pt x="1712" y="37"/>
                  </a:cubicBezTo>
                  <a:cubicBezTo>
                    <a:pt x="1605" y="37"/>
                    <a:pt x="1407" y="24"/>
                    <a:pt x="1193" y="24"/>
                  </a:cubicBezTo>
                  <a:cubicBezTo>
                    <a:pt x="814" y="24"/>
                    <a:pt x="383" y="66"/>
                    <a:pt x="312" y="296"/>
                  </a:cubicBezTo>
                  <a:cubicBezTo>
                    <a:pt x="0" y="1311"/>
                    <a:pt x="209" y="2664"/>
                    <a:pt x="232" y="3708"/>
                  </a:cubicBezTo>
                  <a:cubicBezTo>
                    <a:pt x="258" y="4810"/>
                    <a:pt x="295" y="5913"/>
                    <a:pt x="348" y="7015"/>
                  </a:cubicBezTo>
                  <a:cubicBezTo>
                    <a:pt x="351" y="7055"/>
                    <a:pt x="395" y="7073"/>
                    <a:pt x="452" y="7073"/>
                  </a:cubicBezTo>
                  <a:cubicBezTo>
                    <a:pt x="470" y="7073"/>
                    <a:pt x="488" y="7071"/>
                    <a:pt x="507" y="7068"/>
                  </a:cubicBezTo>
                  <a:lnTo>
                    <a:pt x="12444" y="7068"/>
                  </a:lnTo>
                  <a:cubicBezTo>
                    <a:pt x="12515" y="7068"/>
                    <a:pt x="12684" y="7036"/>
                    <a:pt x="12696" y="6944"/>
                  </a:cubicBezTo>
                  <a:cubicBezTo>
                    <a:pt x="12827" y="5873"/>
                    <a:pt x="12931" y="4801"/>
                    <a:pt x="13008" y="3726"/>
                  </a:cubicBezTo>
                  <a:cubicBezTo>
                    <a:pt x="13060" y="3020"/>
                    <a:pt x="13463" y="947"/>
                    <a:pt x="12860" y="370"/>
                  </a:cubicBezTo>
                  <a:cubicBezTo>
                    <a:pt x="12626" y="145"/>
                    <a:pt x="12042" y="110"/>
                    <a:pt x="11524" y="110"/>
                  </a:cubicBezTo>
                  <a:cubicBezTo>
                    <a:pt x="11287" y="110"/>
                    <a:pt x="11064" y="117"/>
                    <a:pt x="10894" y="117"/>
                  </a:cubicBezTo>
                  <a:cubicBezTo>
                    <a:pt x="10839" y="117"/>
                    <a:pt x="10789" y="116"/>
                    <a:pt x="10746" y="114"/>
                  </a:cubicBezTo>
                  <a:cubicBezTo>
                    <a:pt x="9145" y="34"/>
                    <a:pt x="7542" y="16"/>
                    <a:pt x="5939" y="5"/>
                  </a:cubicBezTo>
                  <a:cubicBezTo>
                    <a:pt x="5528" y="2"/>
                    <a:pt x="5116" y="1"/>
                    <a:pt x="47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Google Shape;1418;p51"/>
            <p:cNvSpPr/>
            <p:nvPr/>
          </p:nvSpPr>
          <p:spPr>
            <a:xfrm>
              <a:off x="11646296" y="4596232"/>
              <a:ext cx="564222" cy="261748"/>
            </a:xfrm>
            <a:custGeom>
              <a:avLst/>
              <a:gdLst/>
              <a:ahLst/>
              <a:cxnLst/>
              <a:rect l="l" t="t" r="r" b="b"/>
              <a:pathLst>
                <a:path w="11104" h="5151" extrusionOk="0">
                  <a:moveTo>
                    <a:pt x="7372" y="194"/>
                  </a:moveTo>
                  <a:cubicBezTo>
                    <a:pt x="8354" y="194"/>
                    <a:pt x="9337" y="232"/>
                    <a:pt x="10266" y="411"/>
                  </a:cubicBezTo>
                  <a:cubicBezTo>
                    <a:pt x="10893" y="531"/>
                    <a:pt x="10319" y="4044"/>
                    <a:pt x="10183" y="4937"/>
                  </a:cubicBezTo>
                  <a:lnTo>
                    <a:pt x="711" y="4937"/>
                  </a:lnTo>
                  <a:cubicBezTo>
                    <a:pt x="628" y="3432"/>
                    <a:pt x="410" y="1783"/>
                    <a:pt x="659" y="294"/>
                  </a:cubicBezTo>
                  <a:cubicBezTo>
                    <a:pt x="661" y="284"/>
                    <a:pt x="662" y="275"/>
                    <a:pt x="662" y="267"/>
                  </a:cubicBezTo>
                  <a:lnTo>
                    <a:pt x="662" y="267"/>
                  </a:lnTo>
                  <a:cubicBezTo>
                    <a:pt x="743" y="260"/>
                    <a:pt x="826" y="257"/>
                    <a:pt x="908" y="253"/>
                  </a:cubicBezTo>
                  <a:cubicBezTo>
                    <a:pt x="1251" y="237"/>
                    <a:pt x="1595" y="231"/>
                    <a:pt x="1939" y="225"/>
                  </a:cubicBezTo>
                  <a:cubicBezTo>
                    <a:pt x="2583" y="214"/>
                    <a:pt x="3228" y="210"/>
                    <a:pt x="3873" y="210"/>
                  </a:cubicBezTo>
                  <a:cubicBezTo>
                    <a:pt x="4262" y="210"/>
                    <a:pt x="4650" y="212"/>
                    <a:pt x="5039" y="214"/>
                  </a:cubicBezTo>
                  <a:cubicBezTo>
                    <a:pt x="5106" y="215"/>
                    <a:pt x="5172" y="215"/>
                    <a:pt x="5240" y="215"/>
                  </a:cubicBezTo>
                  <a:cubicBezTo>
                    <a:pt x="5934" y="215"/>
                    <a:pt x="6653" y="194"/>
                    <a:pt x="7372" y="194"/>
                  </a:cubicBezTo>
                  <a:close/>
                  <a:moveTo>
                    <a:pt x="4030" y="1"/>
                  </a:moveTo>
                  <a:cubicBezTo>
                    <a:pt x="3232" y="1"/>
                    <a:pt x="2433" y="7"/>
                    <a:pt x="1636" y="25"/>
                  </a:cubicBezTo>
                  <a:cubicBezTo>
                    <a:pt x="1628" y="25"/>
                    <a:pt x="1619" y="25"/>
                    <a:pt x="1610" y="25"/>
                  </a:cubicBezTo>
                  <a:cubicBezTo>
                    <a:pt x="1476" y="25"/>
                    <a:pt x="1270" y="8"/>
                    <a:pt x="1060" y="8"/>
                  </a:cubicBezTo>
                  <a:cubicBezTo>
                    <a:pt x="782" y="8"/>
                    <a:pt x="498" y="38"/>
                    <a:pt x="367" y="178"/>
                  </a:cubicBezTo>
                  <a:cubicBezTo>
                    <a:pt x="1" y="570"/>
                    <a:pt x="240" y="1907"/>
                    <a:pt x="249" y="2404"/>
                  </a:cubicBezTo>
                  <a:cubicBezTo>
                    <a:pt x="267" y="3299"/>
                    <a:pt x="305" y="4195"/>
                    <a:pt x="352" y="5090"/>
                  </a:cubicBezTo>
                  <a:cubicBezTo>
                    <a:pt x="354" y="5132"/>
                    <a:pt x="399" y="5150"/>
                    <a:pt x="457" y="5150"/>
                  </a:cubicBezTo>
                  <a:cubicBezTo>
                    <a:pt x="473" y="5150"/>
                    <a:pt x="489" y="5149"/>
                    <a:pt x="506" y="5146"/>
                  </a:cubicBezTo>
                  <a:lnTo>
                    <a:pt x="10277" y="5146"/>
                  </a:lnTo>
                  <a:cubicBezTo>
                    <a:pt x="10350" y="5146"/>
                    <a:pt x="10516" y="5115"/>
                    <a:pt x="10528" y="5019"/>
                  </a:cubicBezTo>
                  <a:cubicBezTo>
                    <a:pt x="10647" y="4173"/>
                    <a:pt x="10737" y="3323"/>
                    <a:pt x="10802" y="2471"/>
                  </a:cubicBezTo>
                  <a:cubicBezTo>
                    <a:pt x="10833" y="2077"/>
                    <a:pt x="11104" y="479"/>
                    <a:pt x="10610" y="246"/>
                  </a:cubicBezTo>
                  <a:cubicBezTo>
                    <a:pt x="10295" y="99"/>
                    <a:pt x="9862" y="79"/>
                    <a:pt x="9453" y="79"/>
                  </a:cubicBezTo>
                  <a:cubicBezTo>
                    <a:pt x="9307" y="79"/>
                    <a:pt x="9165" y="82"/>
                    <a:pt x="9032" y="82"/>
                  </a:cubicBezTo>
                  <a:cubicBezTo>
                    <a:pt x="8951" y="82"/>
                    <a:pt x="8873" y="81"/>
                    <a:pt x="8801" y="78"/>
                  </a:cubicBezTo>
                  <a:cubicBezTo>
                    <a:pt x="7524" y="23"/>
                    <a:pt x="6244" y="11"/>
                    <a:pt x="4965" y="4"/>
                  </a:cubicBezTo>
                  <a:cubicBezTo>
                    <a:pt x="4653" y="2"/>
                    <a:pt x="4342" y="1"/>
                    <a:pt x="40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Google Shape;1419;p51"/>
            <p:cNvSpPr/>
            <p:nvPr/>
          </p:nvSpPr>
          <p:spPr>
            <a:xfrm>
              <a:off x="11642027" y="4950006"/>
              <a:ext cx="561834" cy="17328"/>
            </a:xfrm>
            <a:custGeom>
              <a:avLst/>
              <a:gdLst/>
              <a:ahLst/>
              <a:cxnLst/>
              <a:rect l="l" t="t" r="r" b="b"/>
              <a:pathLst>
                <a:path w="11057" h="341" extrusionOk="0">
                  <a:moveTo>
                    <a:pt x="8651" y="0"/>
                  </a:moveTo>
                  <a:cubicBezTo>
                    <a:pt x="7569" y="0"/>
                    <a:pt x="6483" y="42"/>
                    <a:pt x="5414" y="47"/>
                  </a:cubicBezTo>
                  <a:cubicBezTo>
                    <a:pt x="3702" y="53"/>
                    <a:pt x="1991" y="65"/>
                    <a:pt x="280" y="80"/>
                  </a:cubicBezTo>
                  <a:cubicBezTo>
                    <a:pt x="76" y="82"/>
                    <a:pt x="0" y="341"/>
                    <a:pt x="245" y="341"/>
                  </a:cubicBezTo>
                  <a:cubicBezTo>
                    <a:pt x="245" y="341"/>
                    <a:pt x="246" y="341"/>
                    <a:pt x="247" y="341"/>
                  </a:cubicBezTo>
                  <a:cubicBezTo>
                    <a:pt x="1814" y="326"/>
                    <a:pt x="3383" y="315"/>
                    <a:pt x="4950" y="307"/>
                  </a:cubicBezTo>
                  <a:cubicBezTo>
                    <a:pt x="6100" y="302"/>
                    <a:pt x="7268" y="255"/>
                    <a:pt x="8432" y="255"/>
                  </a:cubicBezTo>
                  <a:cubicBezTo>
                    <a:pt x="9189" y="255"/>
                    <a:pt x="9945" y="275"/>
                    <a:pt x="10691" y="339"/>
                  </a:cubicBezTo>
                  <a:cubicBezTo>
                    <a:pt x="10696" y="340"/>
                    <a:pt x="10701" y="340"/>
                    <a:pt x="10706" y="340"/>
                  </a:cubicBezTo>
                  <a:cubicBezTo>
                    <a:pt x="10876" y="340"/>
                    <a:pt x="11056" y="102"/>
                    <a:pt x="10818" y="82"/>
                  </a:cubicBezTo>
                  <a:cubicBezTo>
                    <a:pt x="10102" y="19"/>
                    <a:pt x="9378" y="0"/>
                    <a:pt x="8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Google Shape;1420;p51"/>
            <p:cNvSpPr/>
            <p:nvPr/>
          </p:nvSpPr>
          <p:spPr>
            <a:xfrm>
              <a:off x="11597516" y="5020079"/>
              <a:ext cx="643540" cy="13161"/>
            </a:xfrm>
            <a:custGeom>
              <a:avLst/>
              <a:gdLst/>
              <a:ahLst/>
              <a:cxnLst/>
              <a:rect l="l" t="t" r="r" b="b"/>
              <a:pathLst>
                <a:path w="12665" h="259" extrusionOk="0">
                  <a:moveTo>
                    <a:pt x="10021" y="0"/>
                  </a:moveTo>
                  <a:cubicBezTo>
                    <a:pt x="8630" y="0"/>
                    <a:pt x="7237" y="33"/>
                    <a:pt x="5849" y="45"/>
                  </a:cubicBezTo>
                  <a:cubicBezTo>
                    <a:pt x="4619" y="54"/>
                    <a:pt x="3391" y="64"/>
                    <a:pt x="2162" y="70"/>
                  </a:cubicBezTo>
                  <a:cubicBezTo>
                    <a:pt x="1835" y="71"/>
                    <a:pt x="1416" y="125"/>
                    <a:pt x="1026" y="125"/>
                  </a:cubicBezTo>
                  <a:cubicBezTo>
                    <a:pt x="798" y="125"/>
                    <a:pt x="580" y="107"/>
                    <a:pt x="396" y="49"/>
                  </a:cubicBezTo>
                  <a:cubicBezTo>
                    <a:pt x="389" y="47"/>
                    <a:pt x="379" y="46"/>
                    <a:pt x="369" y="46"/>
                  </a:cubicBezTo>
                  <a:cubicBezTo>
                    <a:pt x="260" y="46"/>
                    <a:pt x="1" y="160"/>
                    <a:pt x="97" y="190"/>
                  </a:cubicBezTo>
                  <a:cubicBezTo>
                    <a:pt x="267" y="243"/>
                    <a:pt x="465" y="259"/>
                    <a:pt x="669" y="259"/>
                  </a:cubicBezTo>
                  <a:cubicBezTo>
                    <a:pt x="991" y="259"/>
                    <a:pt x="1330" y="219"/>
                    <a:pt x="1604" y="219"/>
                  </a:cubicBezTo>
                  <a:cubicBezTo>
                    <a:pt x="2866" y="217"/>
                    <a:pt x="4126" y="204"/>
                    <a:pt x="5387" y="193"/>
                  </a:cubicBezTo>
                  <a:cubicBezTo>
                    <a:pt x="6833" y="181"/>
                    <a:pt x="8284" y="147"/>
                    <a:pt x="9733" y="147"/>
                  </a:cubicBezTo>
                  <a:cubicBezTo>
                    <a:pt x="10574" y="147"/>
                    <a:pt x="11414" y="159"/>
                    <a:pt x="12252" y="193"/>
                  </a:cubicBezTo>
                  <a:cubicBezTo>
                    <a:pt x="12252" y="193"/>
                    <a:pt x="12253" y="193"/>
                    <a:pt x="12254" y="193"/>
                  </a:cubicBezTo>
                  <a:cubicBezTo>
                    <a:pt x="12334" y="193"/>
                    <a:pt x="12665" y="54"/>
                    <a:pt x="12488" y="46"/>
                  </a:cubicBezTo>
                  <a:cubicBezTo>
                    <a:pt x="11667" y="12"/>
                    <a:pt x="10844" y="0"/>
                    <a:pt x="100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1421;p51"/>
            <p:cNvSpPr/>
            <p:nvPr/>
          </p:nvSpPr>
          <p:spPr>
            <a:xfrm>
              <a:off x="11517892" y="5094117"/>
              <a:ext cx="802177" cy="17226"/>
            </a:xfrm>
            <a:custGeom>
              <a:avLst/>
              <a:gdLst/>
              <a:ahLst/>
              <a:cxnLst/>
              <a:rect l="l" t="t" r="r" b="b"/>
              <a:pathLst>
                <a:path w="15787" h="339" extrusionOk="0">
                  <a:moveTo>
                    <a:pt x="14170" y="0"/>
                  </a:moveTo>
                  <a:cubicBezTo>
                    <a:pt x="13809" y="0"/>
                    <a:pt x="13450" y="15"/>
                    <a:pt x="13119" y="15"/>
                  </a:cubicBezTo>
                  <a:cubicBezTo>
                    <a:pt x="13068" y="15"/>
                    <a:pt x="13018" y="15"/>
                    <a:pt x="12969" y="14"/>
                  </a:cubicBezTo>
                  <a:cubicBezTo>
                    <a:pt x="12380" y="6"/>
                    <a:pt x="11791" y="2"/>
                    <a:pt x="11202" y="2"/>
                  </a:cubicBezTo>
                  <a:cubicBezTo>
                    <a:pt x="10114" y="2"/>
                    <a:pt x="9026" y="14"/>
                    <a:pt x="7937" y="28"/>
                  </a:cubicBezTo>
                  <a:cubicBezTo>
                    <a:pt x="5420" y="60"/>
                    <a:pt x="2903" y="111"/>
                    <a:pt x="386" y="182"/>
                  </a:cubicBezTo>
                  <a:cubicBezTo>
                    <a:pt x="285" y="185"/>
                    <a:pt x="1" y="338"/>
                    <a:pt x="219" y="338"/>
                  </a:cubicBezTo>
                  <a:cubicBezTo>
                    <a:pt x="223" y="338"/>
                    <a:pt x="227" y="338"/>
                    <a:pt x="232" y="338"/>
                  </a:cubicBezTo>
                  <a:cubicBezTo>
                    <a:pt x="2534" y="273"/>
                    <a:pt x="4837" y="225"/>
                    <a:pt x="7140" y="193"/>
                  </a:cubicBezTo>
                  <a:cubicBezTo>
                    <a:pt x="8403" y="174"/>
                    <a:pt x="9666" y="160"/>
                    <a:pt x="10930" y="160"/>
                  </a:cubicBezTo>
                  <a:cubicBezTo>
                    <a:pt x="11417" y="160"/>
                    <a:pt x="11904" y="162"/>
                    <a:pt x="12391" y="167"/>
                  </a:cubicBezTo>
                  <a:cubicBezTo>
                    <a:pt x="12415" y="167"/>
                    <a:pt x="12439" y="167"/>
                    <a:pt x="12464" y="167"/>
                  </a:cubicBezTo>
                  <a:cubicBezTo>
                    <a:pt x="12888" y="167"/>
                    <a:pt x="13365" y="139"/>
                    <a:pt x="13841" y="139"/>
                  </a:cubicBezTo>
                  <a:cubicBezTo>
                    <a:pt x="14385" y="139"/>
                    <a:pt x="14926" y="176"/>
                    <a:pt x="15386" y="332"/>
                  </a:cubicBezTo>
                  <a:cubicBezTo>
                    <a:pt x="15394" y="335"/>
                    <a:pt x="15405" y="336"/>
                    <a:pt x="15418" y="336"/>
                  </a:cubicBezTo>
                  <a:cubicBezTo>
                    <a:pt x="15532" y="336"/>
                    <a:pt x="15787" y="222"/>
                    <a:pt x="15683" y="187"/>
                  </a:cubicBezTo>
                  <a:cubicBezTo>
                    <a:pt x="15229" y="32"/>
                    <a:pt x="14697" y="0"/>
                    <a:pt x="14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1422;p51"/>
            <p:cNvSpPr/>
            <p:nvPr/>
          </p:nvSpPr>
          <p:spPr>
            <a:xfrm>
              <a:off x="11802595" y="5123488"/>
              <a:ext cx="281298" cy="64637"/>
            </a:xfrm>
            <a:custGeom>
              <a:avLst/>
              <a:gdLst/>
              <a:ahLst/>
              <a:cxnLst/>
              <a:rect l="l" t="t" r="r" b="b"/>
              <a:pathLst>
                <a:path w="5536" h="1272" extrusionOk="0">
                  <a:moveTo>
                    <a:pt x="4649" y="161"/>
                  </a:moveTo>
                  <a:cubicBezTo>
                    <a:pt x="4571" y="161"/>
                    <a:pt x="4905" y="803"/>
                    <a:pt x="5067" y="1111"/>
                  </a:cubicBezTo>
                  <a:lnTo>
                    <a:pt x="421" y="1111"/>
                  </a:lnTo>
                  <a:cubicBezTo>
                    <a:pt x="488" y="998"/>
                    <a:pt x="557" y="885"/>
                    <a:pt x="624" y="770"/>
                  </a:cubicBezTo>
                  <a:lnTo>
                    <a:pt x="989" y="161"/>
                  </a:lnTo>
                  <a:close/>
                  <a:moveTo>
                    <a:pt x="4837" y="1"/>
                  </a:moveTo>
                  <a:cubicBezTo>
                    <a:pt x="4829" y="1"/>
                    <a:pt x="4821" y="1"/>
                    <a:pt x="4814" y="1"/>
                  </a:cubicBezTo>
                  <a:lnTo>
                    <a:pt x="953" y="1"/>
                  </a:lnTo>
                  <a:cubicBezTo>
                    <a:pt x="916" y="1"/>
                    <a:pt x="858" y="20"/>
                    <a:pt x="807" y="45"/>
                  </a:cubicBezTo>
                  <a:lnTo>
                    <a:pt x="807" y="45"/>
                  </a:lnTo>
                  <a:cubicBezTo>
                    <a:pt x="757" y="60"/>
                    <a:pt x="714" y="83"/>
                    <a:pt x="697" y="111"/>
                  </a:cubicBezTo>
                  <a:cubicBezTo>
                    <a:pt x="476" y="481"/>
                    <a:pt x="253" y="850"/>
                    <a:pt x="31" y="1220"/>
                  </a:cubicBezTo>
                  <a:cubicBezTo>
                    <a:pt x="0" y="1271"/>
                    <a:pt x="117" y="1271"/>
                    <a:pt x="134" y="1271"/>
                  </a:cubicBezTo>
                  <a:lnTo>
                    <a:pt x="5238" y="1271"/>
                  </a:lnTo>
                  <a:cubicBezTo>
                    <a:pt x="5273" y="1271"/>
                    <a:pt x="5535" y="1215"/>
                    <a:pt x="5496" y="1143"/>
                  </a:cubicBezTo>
                  <a:cubicBezTo>
                    <a:pt x="5304" y="772"/>
                    <a:pt x="5111" y="402"/>
                    <a:pt x="4919" y="33"/>
                  </a:cubicBezTo>
                  <a:cubicBezTo>
                    <a:pt x="4904" y="4"/>
                    <a:pt x="4868" y="1"/>
                    <a:pt x="48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Google Shape;1423;p51"/>
            <p:cNvSpPr/>
            <p:nvPr/>
          </p:nvSpPr>
          <p:spPr>
            <a:xfrm>
              <a:off x="11375160" y="5189446"/>
              <a:ext cx="1138098" cy="78408"/>
            </a:xfrm>
            <a:custGeom>
              <a:avLst/>
              <a:gdLst/>
              <a:ahLst/>
              <a:cxnLst/>
              <a:rect l="l" t="t" r="r" b="b"/>
              <a:pathLst>
                <a:path w="22398" h="1543" extrusionOk="0">
                  <a:moveTo>
                    <a:pt x="550" y="0"/>
                  </a:moveTo>
                  <a:cubicBezTo>
                    <a:pt x="462" y="0"/>
                    <a:pt x="358" y="37"/>
                    <a:pt x="327" y="101"/>
                  </a:cubicBezTo>
                  <a:cubicBezTo>
                    <a:pt x="62" y="638"/>
                    <a:pt x="0" y="1232"/>
                    <a:pt x="686" y="1289"/>
                  </a:cubicBezTo>
                  <a:cubicBezTo>
                    <a:pt x="1386" y="1345"/>
                    <a:pt x="2091" y="1358"/>
                    <a:pt x="2793" y="1380"/>
                  </a:cubicBezTo>
                  <a:cubicBezTo>
                    <a:pt x="5434" y="1462"/>
                    <a:pt x="8078" y="1500"/>
                    <a:pt x="10722" y="1524"/>
                  </a:cubicBezTo>
                  <a:cubicBezTo>
                    <a:pt x="11832" y="1534"/>
                    <a:pt x="12942" y="1542"/>
                    <a:pt x="14052" y="1542"/>
                  </a:cubicBezTo>
                  <a:cubicBezTo>
                    <a:pt x="15526" y="1542"/>
                    <a:pt x="17000" y="1528"/>
                    <a:pt x="18474" y="1482"/>
                  </a:cubicBezTo>
                  <a:cubicBezTo>
                    <a:pt x="19034" y="1465"/>
                    <a:pt x="22397" y="1529"/>
                    <a:pt x="20819" y="39"/>
                  </a:cubicBezTo>
                  <a:cubicBezTo>
                    <a:pt x="20793" y="14"/>
                    <a:pt x="20752" y="3"/>
                    <a:pt x="20708" y="3"/>
                  </a:cubicBezTo>
                  <a:cubicBezTo>
                    <a:pt x="20570" y="3"/>
                    <a:pt x="20395" y="107"/>
                    <a:pt x="20485" y="192"/>
                  </a:cubicBezTo>
                  <a:cubicBezTo>
                    <a:pt x="21499" y="1149"/>
                    <a:pt x="20242" y="1152"/>
                    <a:pt x="19741" y="1185"/>
                  </a:cubicBezTo>
                  <a:cubicBezTo>
                    <a:pt x="18922" y="1239"/>
                    <a:pt x="18100" y="1255"/>
                    <a:pt x="17280" y="1270"/>
                  </a:cubicBezTo>
                  <a:cubicBezTo>
                    <a:pt x="16181" y="1290"/>
                    <a:pt x="15082" y="1298"/>
                    <a:pt x="13983" y="1298"/>
                  </a:cubicBezTo>
                  <a:cubicBezTo>
                    <a:pt x="12728" y="1298"/>
                    <a:pt x="11472" y="1288"/>
                    <a:pt x="10217" y="1276"/>
                  </a:cubicBezTo>
                  <a:cubicBezTo>
                    <a:pt x="7984" y="1253"/>
                    <a:pt x="5750" y="1214"/>
                    <a:pt x="3516" y="1155"/>
                  </a:cubicBezTo>
                  <a:cubicBezTo>
                    <a:pt x="2809" y="1137"/>
                    <a:pt x="2102" y="1114"/>
                    <a:pt x="1395" y="1080"/>
                  </a:cubicBezTo>
                  <a:cubicBezTo>
                    <a:pt x="738" y="1050"/>
                    <a:pt x="201" y="1079"/>
                    <a:pt x="669" y="129"/>
                  </a:cubicBezTo>
                  <a:cubicBezTo>
                    <a:pt x="714" y="40"/>
                    <a:pt x="641" y="0"/>
                    <a:pt x="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4107766" y="1307347"/>
            <a:ext cx="67384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 err="1" smtClean="0">
                <a:solidFill>
                  <a:schemeClr val="accent6">
                    <a:lumMod val="85000"/>
                    <a:lumOff val="15000"/>
                  </a:schemeClr>
                </a:solidFill>
              </a:rPr>
              <a:t>İstifadəçidən</a:t>
            </a:r>
            <a:r>
              <a:rPr lang="en-US" dirty="0" smtClean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məlumat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almaq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etdiyimiz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obyektlərə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"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komponentlər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"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deyilir</a:t>
            </a:r>
            <a:r>
              <a:rPr lang="en-US" dirty="0" smtClean="0">
                <a:solidFill>
                  <a:schemeClr val="accent6">
                    <a:lumMod val="85000"/>
                    <a:lumOff val="15000"/>
                  </a:schemeClr>
                </a:solidFill>
              </a:rPr>
              <a:t>.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Komponent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sinfi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menyu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ilə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əlaqəli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olmayan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Abstract Window Toolkit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komponentlərinin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mücərrəd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superklassıdır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Class Component lightweight component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yaratmaq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birbaşa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uzadıla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lightweight component,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yerli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pəncərə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ilə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əlaqəli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olmayan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komponentdir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Əksinə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, heavyweight component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yerli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pəncərə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ilə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əlaqələndirilir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İki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növ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komponenti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ayırd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etmək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isLightweight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()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metodu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edilə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</a:t>
            </a:r>
          </a:p>
          <a:p>
            <a:pPr fontAlgn="t"/>
            <a:endParaRPr 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fontAlgn="t"/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Lightweight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heavyweight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komponentlər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tək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komponent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iyerarxiyasında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qarışdırıla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bilər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Bununla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birlikdə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komponentlərin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belə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qarışıq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iyerarxiyasının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düzgün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işləməsi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bütün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iyerarxiya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etibarlı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olmalıdır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Iyerarxiya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etibarsız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olduqda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məsələn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komponentlərin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hüdudlarını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dəyişdirdikdə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ya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komponentləri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qablara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əlavə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edib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/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götürdükdən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sonra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bütün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iyerarxiya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daha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sonra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etibarsız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olan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konteynerə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çağırılan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Container.validate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()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metodu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ilə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təsdiqlənməlidir</a:t>
            </a:r>
            <a:r>
              <a:rPr 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. </a:t>
            </a:r>
            <a:endParaRPr lang="en-US" b="0" i="0" dirty="0">
              <a:solidFill>
                <a:schemeClr val="accent6">
                  <a:lumMod val="85000"/>
                  <a:lumOff val="1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33154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8000"/>
          </a:schemeClr>
        </a:soli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455920"/>
            <a:ext cx="12192000" cy="1402080"/>
          </a:xfrm>
          <a:prstGeom prst="rect">
            <a:avLst/>
          </a:prstGeom>
          <a:solidFill>
            <a:srgbClr val="9DC3E6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9" name="Google Shape;2233;p36"/>
          <p:cNvGrpSpPr/>
          <p:nvPr/>
        </p:nvGrpSpPr>
        <p:grpSpPr>
          <a:xfrm rot="5400000">
            <a:off x="-2092147" y="3433267"/>
            <a:ext cx="4846320" cy="662026"/>
            <a:chOff x="504546" y="564561"/>
            <a:chExt cx="1627907" cy="212437"/>
          </a:xfrm>
        </p:grpSpPr>
        <p:sp>
          <p:nvSpPr>
            <p:cNvPr id="130" name="Google Shape;2234;p36"/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Google Shape;2235;p36"/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Google Shape;2236;p36"/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33" name="Google Shape;2237;p36"/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Google Shape;2238;p36"/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35" name="Google Shape;2239;p36"/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36" name="Google Shape;2240;p36"/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Google Shape;2241;p36"/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Google Shape;2242;p36"/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Google Shape;2243;p36"/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0" name="Google Shape;2244;p36"/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1" name="Google Shape;2245;p36"/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2" name="Google Shape;2246;p36"/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3" name="Google Shape;2247;p36"/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Google Shape;2248;p36"/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5" name="Google Shape;2249;p36"/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6" name="Google Shape;2250;p36"/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7" name="Google Shape;2251;p36"/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8" name="Google Shape;2252;p36"/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49" name="Google Shape;2253;p36"/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0" name="Google Shape;2254;p36"/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1" name="Google Shape;2255;p36"/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2" name="Google Shape;2256;p36"/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3" name="Google Shape;2257;p36"/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4" name="Google Shape;2258;p36"/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5" name="Google Shape;2259;p36"/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6" name="Google Shape;2260;p36"/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7" name="Google Shape;2261;p36"/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8" name="Google Shape;2262;p36"/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59" name="Google Shape;2263;p36"/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0" name="Google Shape;2264;p36"/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1" name="Google Shape;2265;p36"/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2" name="Google Shape;2266;p36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3" name="Google Shape;2267;p36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4" name="Google Shape;2268;p36"/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5" name="Google Shape;2269;p36"/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6" name="Google Shape;2270;p36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7" name="Google Shape;2271;p36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8" name="Google Shape;2272;p36"/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69" name="Google Shape;2273;p36"/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0" name="Google Shape;2274;p36"/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1" name="Google Shape;2275;p36"/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2" name="Google Shape;2276;p36"/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3" name="Google Shape;2277;p36"/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4" name="Google Shape;2278;p36"/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5" name="Google Shape;2279;p36"/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6" name="Google Shape;2280;p36"/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7" name="Google Shape;2281;p36"/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" name="Google Shape;2282;p36"/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" name="Google Shape;2283;p36"/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" name="Google Shape;2284;p36"/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" name="Google Shape;2285;p36"/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" name="Google Shape;2286;p36"/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3" name="Google Shape;2287;p36"/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4" name="Google Shape;2288;p36"/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sp>
        <p:nvSpPr>
          <p:cNvPr id="7" name="Rectangle 6"/>
          <p:cNvSpPr/>
          <p:nvPr/>
        </p:nvSpPr>
        <p:spPr>
          <a:xfrm>
            <a:off x="930253" y="737102"/>
            <a:ext cx="8084457" cy="52106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79" name="Google Shape;1147;p35"/>
          <p:cNvGrpSpPr/>
          <p:nvPr/>
        </p:nvGrpSpPr>
        <p:grpSpPr>
          <a:xfrm>
            <a:off x="8789943" y="1449085"/>
            <a:ext cx="3260345" cy="4470516"/>
            <a:chOff x="5213500" y="1896950"/>
            <a:chExt cx="1894375" cy="2597325"/>
          </a:xfrm>
        </p:grpSpPr>
        <p:sp>
          <p:nvSpPr>
            <p:cNvPr id="80" name="Google Shape;1148;p35"/>
            <p:cNvSpPr/>
            <p:nvPr/>
          </p:nvSpPr>
          <p:spPr>
            <a:xfrm>
              <a:off x="7045175" y="1896950"/>
              <a:ext cx="62700" cy="2588600"/>
            </a:xfrm>
            <a:custGeom>
              <a:avLst/>
              <a:gdLst/>
              <a:ahLst/>
              <a:cxnLst/>
              <a:rect l="l" t="t" r="r" b="b"/>
              <a:pathLst>
                <a:path w="2508" h="103544" extrusionOk="0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81" name="Google Shape;1149;p35"/>
            <p:cNvSpPr/>
            <p:nvPr/>
          </p:nvSpPr>
          <p:spPr>
            <a:xfrm>
              <a:off x="6905675" y="1897375"/>
              <a:ext cx="62675" cy="2588175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82" name="Google Shape;1150;p35"/>
            <p:cNvSpPr/>
            <p:nvPr/>
          </p:nvSpPr>
          <p:spPr>
            <a:xfrm>
              <a:off x="5687200" y="1899475"/>
              <a:ext cx="62675" cy="2588150"/>
            </a:xfrm>
            <a:custGeom>
              <a:avLst/>
              <a:gdLst/>
              <a:ahLst/>
              <a:cxnLst/>
              <a:rect l="l" t="t" r="r" b="b"/>
              <a:pathLst>
                <a:path w="2507" h="103526" extrusionOk="0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83" name="Google Shape;1151;p35"/>
            <p:cNvSpPr/>
            <p:nvPr/>
          </p:nvSpPr>
          <p:spPr>
            <a:xfrm>
              <a:off x="5547675" y="1899475"/>
              <a:ext cx="62675" cy="2588575"/>
            </a:xfrm>
            <a:custGeom>
              <a:avLst/>
              <a:gdLst/>
              <a:ahLst/>
              <a:cxnLst/>
              <a:rect l="l" t="t" r="r" b="b"/>
              <a:pathLst>
                <a:path w="2507" h="103543" extrusionOk="0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84" name="Google Shape;1152;p35"/>
            <p:cNvSpPr/>
            <p:nvPr/>
          </p:nvSpPr>
          <p:spPr>
            <a:xfrm>
              <a:off x="5547675" y="1896950"/>
              <a:ext cx="1555600" cy="61850"/>
            </a:xfrm>
            <a:custGeom>
              <a:avLst/>
              <a:gdLst/>
              <a:ahLst/>
              <a:cxnLst/>
              <a:rect l="l" t="t" r="r" b="b"/>
              <a:pathLst>
                <a:path w="62224" h="2474" extrusionOk="0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85" name="Google Shape;1153;p35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86" name="Google Shape;1154;p35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87" name="Google Shape;1155;p35"/>
            <p:cNvSpPr/>
            <p:nvPr/>
          </p:nvSpPr>
          <p:spPr>
            <a:xfrm>
              <a:off x="5550600" y="343037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88" name="Google Shape;1156;p35"/>
            <p:cNvSpPr/>
            <p:nvPr/>
          </p:nvSpPr>
          <p:spPr>
            <a:xfrm>
              <a:off x="5551450" y="393122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89" name="Google Shape;1157;p35"/>
            <p:cNvSpPr/>
            <p:nvPr/>
          </p:nvSpPr>
          <p:spPr>
            <a:xfrm>
              <a:off x="6199325" y="3640075"/>
              <a:ext cx="276125" cy="292850"/>
            </a:xfrm>
            <a:custGeom>
              <a:avLst/>
              <a:gdLst/>
              <a:ahLst/>
              <a:cxnLst/>
              <a:rect l="l" t="t" r="r" b="b"/>
              <a:pathLst>
                <a:path w="11045" h="11714" extrusionOk="0">
                  <a:moveTo>
                    <a:pt x="11011" y="0"/>
                  </a:moveTo>
                  <a:lnTo>
                    <a:pt x="0" y="17"/>
                  </a:lnTo>
                  <a:lnTo>
                    <a:pt x="17" y="11713"/>
                  </a:lnTo>
                  <a:lnTo>
                    <a:pt x="11044" y="11680"/>
                  </a:lnTo>
                  <a:lnTo>
                    <a:pt x="110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90" name="Google Shape;1158;p35"/>
            <p:cNvSpPr/>
            <p:nvPr/>
          </p:nvSpPr>
          <p:spPr>
            <a:xfrm>
              <a:off x="5924875" y="3640500"/>
              <a:ext cx="276125" cy="292825"/>
            </a:xfrm>
            <a:custGeom>
              <a:avLst/>
              <a:gdLst/>
              <a:ahLst/>
              <a:cxnLst/>
              <a:rect l="l" t="t" r="r" b="b"/>
              <a:pathLst>
                <a:path w="11045" h="11713" extrusionOk="0">
                  <a:moveTo>
                    <a:pt x="11028" y="0"/>
                  </a:moveTo>
                  <a:lnTo>
                    <a:pt x="1" y="17"/>
                  </a:lnTo>
                  <a:lnTo>
                    <a:pt x="17" y="11713"/>
                  </a:lnTo>
                  <a:lnTo>
                    <a:pt x="11045" y="11679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91" name="Google Shape;1159;p35"/>
            <p:cNvSpPr/>
            <p:nvPr/>
          </p:nvSpPr>
          <p:spPr>
            <a:xfrm>
              <a:off x="5922375" y="3714875"/>
              <a:ext cx="555150" cy="7525"/>
            </a:xfrm>
            <a:custGeom>
              <a:avLst/>
              <a:gdLst/>
              <a:ahLst/>
              <a:cxnLst/>
              <a:rect l="l" t="t" r="r" b="b"/>
              <a:pathLst>
                <a:path w="22206" h="301" extrusionOk="0">
                  <a:moveTo>
                    <a:pt x="13223" y="1"/>
                  </a:moveTo>
                  <a:cubicBezTo>
                    <a:pt x="8851" y="1"/>
                    <a:pt x="4481" y="33"/>
                    <a:pt x="117" y="83"/>
                  </a:cubicBezTo>
                  <a:cubicBezTo>
                    <a:pt x="0" y="83"/>
                    <a:pt x="0" y="250"/>
                    <a:pt x="117" y="250"/>
                  </a:cubicBezTo>
                  <a:cubicBezTo>
                    <a:pt x="3465" y="280"/>
                    <a:pt x="6819" y="301"/>
                    <a:pt x="10175" y="301"/>
                  </a:cubicBezTo>
                  <a:cubicBezTo>
                    <a:pt x="14154" y="301"/>
                    <a:pt x="18135" y="272"/>
                    <a:pt x="22106" y="200"/>
                  </a:cubicBezTo>
                  <a:cubicBezTo>
                    <a:pt x="22206" y="200"/>
                    <a:pt x="22206" y="49"/>
                    <a:pt x="22106" y="49"/>
                  </a:cubicBezTo>
                  <a:cubicBezTo>
                    <a:pt x="19144" y="16"/>
                    <a:pt x="16183" y="1"/>
                    <a:pt x="1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92" name="Google Shape;1160;p35"/>
            <p:cNvSpPr/>
            <p:nvPr/>
          </p:nvSpPr>
          <p:spPr>
            <a:xfrm>
              <a:off x="6271150" y="2538975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1" y="1"/>
                  </a:moveTo>
                  <a:lnTo>
                    <a:pt x="1" y="17"/>
                  </a:lnTo>
                  <a:lnTo>
                    <a:pt x="18" y="8589"/>
                  </a:lnTo>
                  <a:lnTo>
                    <a:pt x="8088" y="8572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93" name="Google Shape;1161;p35"/>
            <p:cNvSpPr/>
            <p:nvPr/>
          </p:nvSpPr>
          <p:spPr>
            <a:xfrm>
              <a:off x="6070250" y="2539400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0" y="0"/>
                  </a:moveTo>
                  <a:lnTo>
                    <a:pt x="0" y="17"/>
                  </a:lnTo>
                  <a:lnTo>
                    <a:pt x="17" y="8589"/>
                  </a:lnTo>
                  <a:lnTo>
                    <a:pt x="8087" y="8572"/>
                  </a:lnTo>
                  <a:lnTo>
                    <a:pt x="80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94" name="Google Shape;1162;p35"/>
            <p:cNvSpPr/>
            <p:nvPr/>
          </p:nvSpPr>
          <p:spPr>
            <a:xfrm>
              <a:off x="6067725" y="2593475"/>
              <a:ext cx="407300" cy="6525"/>
            </a:xfrm>
            <a:custGeom>
              <a:avLst/>
              <a:gdLst/>
              <a:ahLst/>
              <a:cxnLst/>
              <a:rect l="l" t="t" r="r" b="b"/>
              <a:pathLst>
                <a:path w="16292" h="261" extrusionOk="0">
                  <a:moveTo>
                    <a:pt x="9147" y="0"/>
                  </a:moveTo>
                  <a:cubicBezTo>
                    <a:pt x="6130" y="0"/>
                    <a:pt x="3113" y="22"/>
                    <a:pt x="101" y="60"/>
                  </a:cubicBezTo>
                  <a:cubicBezTo>
                    <a:pt x="1" y="60"/>
                    <a:pt x="1" y="227"/>
                    <a:pt x="101" y="227"/>
                  </a:cubicBezTo>
                  <a:cubicBezTo>
                    <a:pt x="2442" y="249"/>
                    <a:pt x="4786" y="261"/>
                    <a:pt x="7131" y="261"/>
                  </a:cubicBezTo>
                  <a:cubicBezTo>
                    <a:pt x="10158" y="261"/>
                    <a:pt x="13186" y="240"/>
                    <a:pt x="16208" y="193"/>
                  </a:cubicBezTo>
                  <a:cubicBezTo>
                    <a:pt x="16292" y="177"/>
                    <a:pt x="16292" y="60"/>
                    <a:pt x="16208" y="43"/>
                  </a:cubicBezTo>
                  <a:cubicBezTo>
                    <a:pt x="13857" y="14"/>
                    <a:pt x="11502" y="0"/>
                    <a:pt x="91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95" name="Google Shape;1163;p35"/>
            <p:cNvSpPr/>
            <p:nvPr/>
          </p:nvSpPr>
          <p:spPr>
            <a:xfrm>
              <a:off x="6233575" y="274992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70" y="1"/>
                  </a:moveTo>
                  <a:lnTo>
                    <a:pt x="0" y="17"/>
                  </a:lnTo>
                  <a:lnTo>
                    <a:pt x="17" y="7001"/>
                  </a:lnTo>
                  <a:lnTo>
                    <a:pt x="14670" y="6968"/>
                  </a:lnTo>
                  <a:lnTo>
                    <a:pt x="146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96" name="Google Shape;1164;p35"/>
            <p:cNvSpPr/>
            <p:nvPr/>
          </p:nvSpPr>
          <p:spPr>
            <a:xfrm>
              <a:off x="5869325" y="274867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54" y="0"/>
                  </a:moveTo>
                  <a:lnTo>
                    <a:pt x="0" y="34"/>
                  </a:lnTo>
                  <a:lnTo>
                    <a:pt x="0" y="7001"/>
                  </a:lnTo>
                  <a:lnTo>
                    <a:pt x="14670" y="6985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97" name="Google Shape;1165;p35"/>
            <p:cNvSpPr/>
            <p:nvPr/>
          </p:nvSpPr>
          <p:spPr>
            <a:xfrm>
              <a:off x="5865975" y="2792450"/>
              <a:ext cx="736450" cy="9100"/>
            </a:xfrm>
            <a:custGeom>
              <a:avLst/>
              <a:gdLst/>
              <a:ahLst/>
              <a:cxnLst/>
              <a:rect l="l" t="t" r="r" b="b"/>
              <a:pathLst>
                <a:path w="29458" h="364" extrusionOk="0">
                  <a:moveTo>
                    <a:pt x="17345" y="0"/>
                  </a:moveTo>
                  <a:cubicBezTo>
                    <a:pt x="11598" y="0"/>
                    <a:pt x="5846" y="52"/>
                    <a:pt x="101" y="121"/>
                  </a:cubicBezTo>
                  <a:cubicBezTo>
                    <a:pt x="1" y="121"/>
                    <a:pt x="1" y="288"/>
                    <a:pt x="101" y="288"/>
                  </a:cubicBezTo>
                  <a:cubicBezTo>
                    <a:pt x="4671" y="335"/>
                    <a:pt x="9245" y="363"/>
                    <a:pt x="13818" y="363"/>
                  </a:cubicBezTo>
                  <a:cubicBezTo>
                    <a:pt x="19008" y="363"/>
                    <a:pt x="24196" y="327"/>
                    <a:pt x="29374" y="238"/>
                  </a:cubicBezTo>
                  <a:cubicBezTo>
                    <a:pt x="29458" y="221"/>
                    <a:pt x="29458" y="87"/>
                    <a:pt x="29374" y="87"/>
                  </a:cubicBezTo>
                  <a:cubicBezTo>
                    <a:pt x="25369" y="26"/>
                    <a:pt x="21358" y="0"/>
                    <a:pt x="173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98" name="Google Shape;1166;p35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99" name="Google Shape;1167;p35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00" name="Google Shape;1168;p35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01" name="Google Shape;1169;p35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02" name="Google Shape;1170;p35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03" name="Google Shape;1171;p35"/>
            <p:cNvSpPr/>
            <p:nvPr/>
          </p:nvSpPr>
          <p:spPr>
            <a:xfrm>
              <a:off x="6520125" y="3087025"/>
              <a:ext cx="215150" cy="346300"/>
            </a:xfrm>
            <a:custGeom>
              <a:avLst/>
              <a:gdLst/>
              <a:ahLst/>
              <a:cxnLst/>
              <a:rect l="l" t="t" r="r" b="b"/>
              <a:pathLst>
                <a:path w="8606" h="13852" extrusionOk="0">
                  <a:moveTo>
                    <a:pt x="3409" y="0"/>
                  </a:moveTo>
                  <a:lnTo>
                    <a:pt x="0" y="1437"/>
                  </a:lnTo>
                  <a:lnTo>
                    <a:pt x="5197" y="13852"/>
                  </a:lnTo>
                  <a:lnTo>
                    <a:pt x="8605" y="12431"/>
                  </a:lnTo>
                  <a:lnTo>
                    <a:pt x="34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04" name="Google Shape;1172;p35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05" name="Google Shape;1173;p35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06" name="Google Shape;1174;p35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07" name="Google Shape;1175;p35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08" name="Google Shape;1176;p35"/>
            <p:cNvSpPr/>
            <p:nvPr/>
          </p:nvSpPr>
          <p:spPr>
            <a:xfrm>
              <a:off x="5912350" y="3418275"/>
              <a:ext cx="336700" cy="16300"/>
            </a:xfrm>
            <a:custGeom>
              <a:avLst/>
              <a:gdLst/>
              <a:ahLst/>
              <a:cxnLst/>
              <a:rect l="l" t="t" r="r" b="b"/>
              <a:pathLst>
                <a:path w="13468" h="652" extrusionOk="0">
                  <a:moveTo>
                    <a:pt x="13467" y="0"/>
                  </a:moveTo>
                  <a:lnTo>
                    <a:pt x="0" y="17"/>
                  </a:lnTo>
                  <a:lnTo>
                    <a:pt x="0" y="652"/>
                  </a:lnTo>
                  <a:lnTo>
                    <a:pt x="13467" y="618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09" name="Google Shape;1177;p35"/>
            <p:cNvSpPr/>
            <p:nvPr/>
          </p:nvSpPr>
          <p:spPr>
            <a:xfrm>
              <a:off x="5883100" y="3325125"/>
              <a:ext cx="367200" cy="93575"/>
            </a:xfrm>
            <a:custGeom>
              <a:avLst/>
              <a:gdLst/>
              <a:ahLst/>
              <a:cxnLst/>
              <a:rect l="l" t="t" r="r" b="b"/>
              <a:pathLst>
                <a:path w="14688" h="3743" extrusionOk="0">
                  <a:moveTo>
                    <a:pt x="14687" y="0"/>
                  </a:moveTo>
                  <a:lnTo>
                    <a:pt x="1" y="17"/>
                  </a:lnTo>
                  <a:lnTo>
                    <a:pt x="17" y="3743"/>
                  </a:lnTo>
                  <a:lnTo>
                    <a:pt x="14687" y="3726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10" name="Google Shape;1178;p35"/>
            <p:cNvSpPr/>
            <p:nvPr/>
          </p:nvSpPr>
          <p:spPr>
            <a:xfrm>
              <a:off x="5955375" y="3231125"/>
              <a:ext cx="294925" cy="94025"/>
            </a:xfrm>
            <a:custGeom>
              <a:avLst/>
              <a:gdLst/>
              <a:ahLst/>
              <a:cxnLst/>
              <a:rect l="l" t="t" r="r" b="b"/>
              <a:pathLst>
                <a:path w="11797" h="3761" extrusionOk="0">
                  <a:moveTo>
                    <a:pt x="11780" y="1"/>
                  </a:moveTo>
                  <a:lnTo>
                    <a:pt x="0" y="34"/>
                  </a:lnTo>
                  <a:lnTo>
                    <a:pt x="0" y="3760"/>
                  </a:lnTo>
                  <a:lnTo>
                    <a:pt x="11796" y="3727"/>
                  </a:lnTo>
                  <a:lnTo>
                    <a:pt x="117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11" name="Google Shape;1179;p35"/>
            <p:cNvSpPr/>
            <p:nvPr/>
          </p:nvSpPr>
          <p:spPr>
            <a:xfrm>
              <a:off x="5836725" y="4382350"/>
              <a:ext cx="244825" cy="107575"/>
            </a:xfrm>
            <a:custGeom>
              <a:avLst/>
              <a:gdLst/>
              <a:ahLst/>
              <a:cxnLst/>
              <a:rect l="l" t="t" r="r" b="b"/>
              <a:pathLst>
                <a:path w="9793" h="4303" extrusionOk="0">
                  <a:moveTo>
                    <a:pt x="4496" y="0"/>
                  </a:moveTo>
                  <a:lnTo>
                    <a:pt x="4479" y="2824"/>
                  </a:lnTo>
                  <a:cubicBezTo>
                    <a:pt x="4479" y="2824"/>
                    <a:pt x="1" y="3827"/>
                    <a:pt x="1087" y="4161"/>
                  </a:cubicBezTo>
                  <a:cubicBezTo>
                    <a:pt x="1446" y="4266"/>
                    <a:pt x="2486" y="4302"/>
                    <a:pt x="3729" y="4302"/>
                  </a:cubicBezTo>
                  <a:cubicBezTo>
                    <a:pt x="5843" y="4302"/>
                    <a:pt x="8542" y="4197"/>
                    <a:pt x="9458" y="4144"/>
                  </a:cubicBezTo>
                  <a:lnTo>
                    <a:pt x="9792" y="4111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12" name="Google Shape;1180;p35"/>
            <p:cNvSpPr/>
            <p:nvPr/>
          </p:nvSpPr>
          <p:spPr>
            <a:xfrm>
              <a:off x="6033900" y="4448225"/>
              <a:ext cx="47225" cy="37750"/>
            </a:xfrm>
            <a:custGeom>
              <a:avLst/>
              <a:gdLst/>
              <a:ahLst/>
              <a:cxnLst/>
              <a:rect l="l" t="t" r="r" b="b"/>
              <a:pathLst>
                <a:path w="1889" h="1510" extrusionOk="0">
                  <a:moveTo>
                    <a:pt x="1757" y="0"/>
                  </a:moveTo>
                  <a:cubicBezTo>
                    <a:pt x="1365" y="0"/>
                    <a:pt x="969" y="134"/>
                    <a:pt x="669" y="390"/>
                  </a:cubicBezTo>
                  <a:cubicBezTo>
                    <a:pt x="301" y="657"/>
                    <a:pt x="67" y="1058"/>
                    <a:pt x="0" y="1509"/>
                  </a:cubicBezTo>
                  <a:lnTo>
                    <a:pt x="1889" y="1476"/>
                  </a:lnTo>
                  <a:lnTo>
                    <a:pt x="1889" y="5"/>
                  </a:lnTo>
                  <a:cubicBezTo>
                    <a:pt x="1845" y="2"/>
                    <a:pt x="1801" y="0"/>
                    <a:pt x="175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13" name="Google Shape;1181;p35"/>
            <p:cNvSpPr/>
            <p:nvPr/>
          </p:nvSpPr>
          <p:spPr>
            <a:xfrm>
              <a:off x="5855125" y="4467150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1571" y="0"/>
                  </a:moveTo>
                  <a:cubicBezTo>
                    <a:pt x="1571" y="0"/>
                    <a:pt x="0" y="451"/>
                    <a:pt x="201" y="702"/>
                  </a:cubicBezTo>
                  <a:cubicBezTo>
                    <a:pt x="293" y="836"/>
                    <a:pt x="1842" y="898"/>
                    <a:pt x="3701" y="898"/>
                  </a:cubicBezTo>
                  <a:cubicBezTo>
                    <a:pt x="5560" y="898"/>
                    <a:pt x="7728" y="836"/>
                    <a:pt x="9056" y="719"/>
                  </a:cubicBezTo>
                  <a:lnTo>
                    <a:pt x="9040" y="602"/>
                  </a:lnTo>
                  <a:lnTo>
                    <a:pt x="2039" y="669"/>
                  </a:lnTo>
                  <a:cubicBezTo>
                    <a:pt x="2039" y="669"/>
                    <a:pt x="1872" y="0"/>
                    <a:pt x="1571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14" name="Google Shape;1182;p35"/>
            <p:cNvSpPr/>
            <p:nvPr/>
          </p:nvSpPr>
          <p:spPr>
            <a:xfrm>
              <a:off x="5858875" y="4480925"/>
              <a:ext cx="223500" cy="3375"/>
            </a:xfrm>
            <a:custGeom>
              <a:avLst/>
              <a:gdLst/>
              <a:ahLst/>
              <a:cxnLst/>
              <a:rect l="l" t="t" r="r" b="b"/>
              <a:pathLst>
                <a:path w="8940" h="135" extrusionOk="0">
                  <a:moveTo>
                    <a:pt x="55" y="27"/>
                  </a:moveTo>
                  <a:cubicBezTo>
                    <a:pt x="38" y="27"/>
                    <a:pt x="23" y="34"/>
                    <a:pt x="1" y="34"/>
                  </a:cubicBezTo>
                  <a:lnTo>
                    <a:pt x="84" y="34"/>
                  </a:lnTo>
                  <a:cubicBezTo>
                    <a:pt x="73" y="29"/>
                    <a:pt x="64" y="27"/>
                    <a:pt x="55" y="27"/>
                  </a:cubicBezTo>
                  <a:close/>
                  <a:moveTo>
                    <a:pt x="8839" y="1"/>
                  </a:moveTo>
                  <a:lnTo>
                    <a:pt x="8589" y="17"/>
                  </a:lnTo>
                  <a:lnTo>
                    <a:pt x="7620" y="34"/>
                  </a:lnTo>
                  <a:cubicBezTo>
                    <a:pt x="6818" y="51"/>
                    <a:pt x="5698" y="68"/>
                    <a:pt x="4462" y="68"/>
                  </a:cubicBezTo>
                  <a:cubicBezTo>
                    <a:pt x="4100" y="72"/>
                    <a:pt x="3749" y="74"/>
                    <a:pt x="3413" y="74"/>
                  </a:cubicBezTo>
                  <a:cubicBezTo>
                    <a:pt x="2604" y="74"/>
                    <a:pt x="1883" y="63"/>
                    <a:pt x="1304" y="51"/>
                  </a:cubicBezTo>
                  <a:cubicBezTo>
                    <a:pt x="936" y="34"/>
                    <a:pt x="602" y="34"/>
                    <a:pt x="351" y="34"/>
                  </a:cubicBezTo>
                  <a:lnTo>
                    <a:pt x="84" y="34"/>
                  </a:lnTo>
                  <a:lnTo>
                    <a:pt x="351" y="51"/>
                  </a:lnTo>
                  <a:lnTo>
                    <a:pt x="1304" y="101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5698" y="134"/>
                    <a:pt x="6818" y="118"/>
                    <a:pt x="7620" y="84"/>
                  </a:cubicBezTo>
                  <a:lnTo>
                    <a:pt x="8589" y="34"/>
                  </a:lnTo>
                  <a:cubicBezTo>
                    <a:pt x="8672" y="34"/>
                    <a:pt x="8773" y="34"/>
                    <a:pt x="8839" y="17"/>
                  </a:cubicBezTo>
                  <a:lnTo>
                    <a:pt x="8940" y="17"/>
                  </a:lnTo>
                  <a:cubicBezTo>
                    <a:pt x="8906" y="1"/>
                    <a:pt x="8873" y="1"/>
                    <a:pt x="8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85" name="Google Shape;1183;p35"/>
            <p:cNvSpPr/>
            <p:nvPr/>
          </p:nvSpPr>
          <p:spPr>
            <a:xfrm>
              <a:off x="5893125" y="4465900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201"/>
                    <a:pt x="452" y="501"/>
                    <a:pt x="519" y="819"/>
                  </a:cubicBezTo>
                  <a:cubicBezTo>
                    <a:pt x="535" y="468"/>
                    <a:pt x="335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86" name="Google Shape;1184;p35"/>
            <p:cNvSpPr/>
            <p:nvPr/>
          </p:nvSpPr>
          <p:spPr>
            <a:xfrm>
              <a:off x="5939925" y="4452525"/>
              <a:ext cx="7950" cy="11300"/>
            </a:xfrm>
            <a:custGeom>
              <a:avLst/>
              <a:gdLst/>
              <a:ahLst/>
              <a:cxnLst/>
              <a:rect l="l" t="t" r="r" b="b"/>
              <a:pathLst>
                <a:path w="318" h="45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50" y="117"/>
                    <a:pt x="134" y="251"/>
                  </a:cubicBezTo>
                  <a:cubicBezTo>
                    <a:pt x="201" y="368"/>
                    <a:pt x="284" y="452"/>
                    <a:pt x="301" y="452"/>
                  </a:cubicBezTo>
                  <a:cubicBezTo>
                    <a:pt x="317" y="435"/>
                    <a:pt x="251" y="335"/>
                    <a:pt x="184" y="218"/>
                  </a:cubicBezTo>
                  <a:cubicBezTo>
                    <a:pt x="100" y="84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87" name="Google Shape;1185;p35"/>
            <p:cNvSpPr/>
            <p:nvPr/>
          </p:nvSpPr>
          <p:spPr>
            <a:xfrm>
              <a:off x="5949525" y="4450425"/>
              <a:ext cx="8800" cy="7625"/>
            </a:xfrm>
            <a:custGeom>
              <a:avLst/>
              <a:gdLst/>
              <a:ahLst/>
              <a:cxnLst/>
              <a:rect l="l" t="t" r="r" b="b"/>
              <a:pathLst>
                <a:path w="352" h="305" extrusionOk="0">
                  <a:moveTo>
                    <a:pt x="0" y="1"/>
                  </a:moveTo>
                  <a:cubicBezTo>
                    <a:pt x="0" y="18"/>
                    <a:pt x="67" y="101"/>
                    <a:pt x="151" y="185"/>
                  </a:cubicBezTo>
                  <a:cubicBezTo>
                    <a:pt x="223" y="257"/>
                    <a:pt x="296" y="305"/>
                    <a:pt x="325" y="305"/>
                  </a:cubicBezTo>
                  <a:cubicBezTo>
                    <a:pt x="329" y="305"/>
                    <a:pt x="332" y="304"/>
                    <a:pt x="334" y="302"/>
                  </a:cubicBezTo>
                  <a:cubicBezTo>
                    <a:pt x="351" y="285"/>
                    <a:pt x="284" y="218"/>
                    <a:pt x="201" y="135"/>
                  </a:cubicBezTo>
                  <a:cubicBezTo>
                    <a:pt x="101" y="51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88" name="Google Shape;1186;p35"/>
            <p:cNvSpPr/>
            <p:nvPr/>
          </p:nvSpPr>
          <p:spPr>
            <a:xfrm>
              <a:off x="5950775" y="4444850"/>
              <a:ext cx="13800" cy="1700"/>
            </a:xfrm>
            <a:custGeom>
              <a:avLst/>
              <a:gdLst/>
              <a:ahLst/>
              <a:cxnLst/>
              <a:rect l="l" t="t" r="r" b="b"/>
              <a:pathLst>
                <a:path w="552" h="68" extrusionOk="0">
                  <a:moveTo>
                    <a:pt x="304" y="0"/>
                  </a:moveTo>
                  <a:cubicBezTo>
                    <a:pt x="203" y="0"/>
                    <a:pt x="102" y="13"/>
                    <a:pt x="0" y="40"/>
                  </a:cubicBezTo>
                  <a:cubicBezTo>
                    <a:pt x="59" y="60"/>
                    <a:pt x="112" y="68"/>
                    <a:pt x="166" y="68"/>
                  </a:cubicBezTo>
                  <a:cubicBezTo>
                    <a:pt x="204" y="68"/>
                    <a:pt x="243" y="64"/>
                    <a:pt x="284" y="57"/>
                  </a:cubicBezTo>
                  <a:cubicBezTo>
                    <a:pt x="307" y="61"/>
                    <a:pt x="330" y="63"/>
                    <a:pt x="355" y="63"/>
                  </a:cubicBezTo>
                  <a:cubicBezTo>
                    <a:pt x="421" y="63"/>
                    <a:pt x="491" y="48"/>
                    <a:pt x="552" y="23"/>
                  </a:cubicBezTo>
                  <a:cubicBezTo>
                    <a:pt x="469" y="8"/>
                    <a:pt x="387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89" name="Google Shape;1187;p35"/>
            <p:cNvSpPr/>
            <p:nvPr/>
          </p:nvSpPr>
          <p:spPr>
            <a:xfrm>
              <a:off x="5951200" y="4436650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635" y="1"/>
                  </a:moveTo>
                  <a:lnTo>
                    <a:pt x="635" y="1"/>
                  </a:lnTo>
                  <a:cubicBezTo>
                    <a:pt x="418" y="17"/>
                    <a:pt x="217" y="34"/>
                    <a:pt x="0" y="51"/>
                  </a:cubicBezTo>
                  <a:cubicBezTo>
                    <a:pt x="91" y="85"/>
                    <a:pt x="181" y="103"/>
                    <a:pt x="270" y="103"/>
                  </a:cubicBezTo>
                  <a:cubicBezTo>
                    <a:pt x="395" y="103"/>
                    <a:pt x="518" y="69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90" name="Google Shape;1188;p35"/>
            <p:cNvSpPr/>
            <p:nvPr/>
          </p:nvSpPr>
          <p:spPr>
            <a:xfrm>
              <a:off x="5917775" y="4440475"/>
              <a:ext cx="25075" cy="14175"/>
            </a:xfrm>
            <a:custGeom>
              <a:avLst/>
              <a:gdLst/>
              <a:ahLst/>
              <a:cxnLst/>
              <a:rect l="l" t="t" r="r" b="b"/>
              <a:pathLst>
                <a:path w="1003" h="567" extrusionOk="0">
                  <a:moveTo>
                    <a:pt x="336" y="60"/>
                  </a:moveTo>
                  <a:cubicBezTo>
                    <a:pt x="391" y="60"/>
                    <a:pt x="446" y="68"/>
                    <a:pt x="502" y="81"/>
                  </a:cubicBezTo>
                  <a:cubicBezTo>
                    <a:pt x="619" y="115"/>
                    <a:pt x="719" y="182"/>
                    <a:pt x="802" y="265"/>
                  </a:cubicBezTo>
                  <a:cubicBezTo>
                    <a:pt x="847" y="333"/>
                    <a:pt x="885" y="392"/>
                    <a:pt x="915" y="460"/>
                  </a:cubicBezTo>
                  <a:lnTo>
                    <a:pt x="915" y="460"/>
                  </a:lnTo>
                  <a:cubicBezTo>
                    <a:pt x="856" y="454"/>
                    <a:pt x="771" y="441"/>
                    <a:pt x="669" y="416"/>
                  </a:cubicBezTo>
                  <a:cubicBezTo>
                    <a:pt x="552" y="399"/>
                    <a:pt x="435" y="366"/>
                    <a:pt x="318" y="332"/>
                  </a:cubicBezTo>
                  <a:cubicBezTo>
                    <a:pt x="251" y="315"/>
                    <a:pt x="184" y="282"/>
                    <a:pt x="134" y="249"/>
                  </a:cubicBezTo>
                  <a:cubicBezTo>
                    <a:pt x="67" y="215"/>
                    <a:pt x="51" y="148"/>
                    <a:pt x="101" y="115"/>
                  </a:cubicBezTo>
                  <a:cubicBezTo>
                    <a:pt x="179" y="76"/>
                    <a:pt x="257" y="60"/>
                    <a:pt x="336" y="60"/>
                  </a:cubicBezTo>
                  <a:close/>
                  <a:moveTo>
                    <a:pt x="337" y="1"/>
                  </a:moveTo>
                  <a:cubicBezTo>
                    <a:pt x="246" y="1"/>
                    <a:pt x="154" y="21"/>
                    <a:pt x="67" y="65"/>
                  </a:cubicBezTo>
                  <a:cubicBezTo>
                    <a:pt x="17" y="98"/>
                    <a:pt x="0" y="148"/>
                    <a:pt x="17" y="198"/>
                  </a:cubicBezTo>
                  <a:cubicBezTo>
                    <a:pt x="34" y="249"/>
                    <a:pt x="51" y="282"/>
                    <a:pt x="101" y="299"/>
                  </a:cubicBezTo>
                  <a:cubicBezTo>
                    <a:pt x="168" y="332"/>
                    <a:pt x="234" y="366"/>
                    <a:pt x="301" y="382"/>
                  </a:cubicBezTo>
                  <a:cubicBezTo>
                    <a:pt x="418" y="432"/>
                    <a:pt x="535" y="449"/>
                    <a:pt x="669" y="466"/>
                  </a:cubicBezTo>
                  <a:cubicBezTo>
                    <a:pt x="719" y="474"/>
                    <a:pt x="773" y="478"/>
                    <a:pt x="830" y="478"/>
                  </a:cubicBezTo>
                  <a:cubicBezTo>
                    <a:pt x="860" y="478"/>
                    <a:pt x="890" y="477"/>
                    <a:pt x="921" y="475"/>
                  </a:cubicBezTo>
                  <a:lnTo>
                    <a:pt x="921" y="475"/>
                  </a:lnTo>
                  <a:cubicBezTo>
                    <a:pt x="933" y="503"/>
                    <a:pt x="944" y="533"/>
                    <a:pt x="953" y="566"/>
                  </a:cubicBezTo>
                  <a:cubicBezTo>
                    <a:pt x="953" y="535"/>
                    <a:pt x="953" y="504"/>
                    <a:pt x="940" y="473"/>
                  </a:cubicBezTo>
                  <a:lnTo>
                    <a:pt x="940" y="473"/>
                  </a:lnTo>
                  <a:cubicBezTo>
                    <a:pt x="961" y="471"/>
                    <a:pt x="982" y="469"/>
                    <a:pt x="1003" y="466"/>
                  </a:cubicBezTo>
                  <a:cubicBezTo>
                    <a:pt x="1003" y="466"/>
                    <a:pt x="979" y="466"/>
                    <a:pt x="935" y="462"/>
                  </a:cubicBezTo>
                  <a:lnTo>
                    <a:pt x="935" y="462"/>
                  </a:lnTo>
                  <a:cubicBezTo>
                    <a:pt x="918" y="380"/>
                    <a:pt x="885" y="314"/>
                    <a:pt x="836" y="249"/>
                  </a:cubicBezTo>
                  <a:cubicBezTo>
                    <a:pt x="712" y="90"/>
                    <a:pt x="526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91" name="Google Shape;1189;p35"/>
            <p:cNvSpPr/>
            <p:nvPr/>
          </p:nvSpPr>
          <p:spPr>
            <a:xfrm>
              <a:off x="5939075" y="4436225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402" y="1"/>
                  </a:moveTo>
                  <a:cubicBezTo>
                    <a:pt x="285" y="1"/>
                    <a:pt x="168" y="68"/>
                    <a:pt x="118" y="168"/>
                  </a:cubicBezTo>
                  <a:cubicBezTo>
                    <a:pt x="67" y="251"/>
                    <a:pt x="34" y="335"/>
                    <a:pt x="17" y="419"/>
                  </a:cubicBezTo>
                  <a:cubicBezTo>
                    <a:pt x="1" y="502"/>
                    <a:pt x="17" y="586"/>
                    <a:pt x="67" y="652"/>
                  </a:cubicBezTo>
                  <a:cubicBezTo>
                    <a:pt x="51" y="586"/>
                    <a:pt x="51" y="502"/>
                    <a:pt x="67" y="435"/>
                  </a:cubicBezTo>
                  <a:cubicBezTo>
                    <a:pt x="84" y="352"/>
                    <a:pt x="118" y="268"/>
                    <a:pt x="168" y="201"/>
                  </a:cubicBezTo>
                  <a:cubicBezTo>
                    <a:pt x="213" y="140"/>
                    <a:pt x="287" y="66"/>
                    <a:pt x="363" y="66"/>
                  </a:cubicBezTo>
                  <a:cubicBezTo>
                    <a:pt x="370" y="66"/>
                    <a:pt x="378" y="66"/>
                    <a:pt x="385" y="68"/>
                  </a:cubicBezTo>
                  <a:cubicBezTo>
                    <a:pt x="468" y="84"/>
                    <a:pt x="435" y="201"/>
                    <a:pt x="385" y="285"/>
                  </a:cubicBezTo>
                  <a:cubicBezTo>
                    <a:pt x="351" y="352"/>
                    <a:pt x="301" y="419"/>
                    <a:pt x="251" y="485"/>
                  </a:cubicBezTo>
                  <a:cubicBezTo>
                    <a:pt x="151" y="586"/>
                    <a:pt x="84" y="636"/>
                    <a:pt x="84" y="652"/>
                  </a:cubicBezTo>
                  <a:cubicBezTo>
                    <a:pt x="168" y="619"/>
                    <a:pt x="235" y="569"/>
                    <a:pt x="285" y="519"/>
                  </a:cubicBezTo>
                  <a:cubicBezTo>
                    <a:pt x="351" y="452"/>
                    <a:pt x="402" y="385"/>
                    <a:pt x="435" y="302"/>
                  </a:cubicBezTo>
                  <a:cubicBezTo>
                    <a:pt x="468" y="268"/>
                    <a:pt x="485" y="218"/>
                    <a:pt x="502" y="151"/>
                  </a:cubicBezTo>
                  <a:cubicBezTo>
                    <a:pt x="519" y="84"/>
                    <a:pt x="468" y="18"/>
                    <a:pt x="4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92" name="Google Shape;1190;p35"/>
            <p:cNvSpPr/>
            <p:nvPr/>
          </p:nvSpPr>
          <p:spPr>
            <a:xfrm>
              <a:off x="6036400" y="4446775"/>
              <a:ext cx="46825" cy="38350"/>
            </a:xfrm>
            <a:custGeom>
              <a:avLst/>
              <a:gdLst/>
              <a:ahLst/>
              <a:cxnLst/>
              <a:rect l="l" t="t" r="r" b="b"/>
              <a:pathLst>
                <a:path w="1873" h="1534" extrusionOk="0">
                  <a:moveTo>
                    <a:pt x="1621" y="1"/>
                  </a:moveTo>
                  <a:cubicBezTo>
                    <a:pt x="1571" y="1"/>
                    <a:pt x="1521" y="5"/>
                    <a:pt x="1471" y="13"/>
                  </a:cubicBezTo>
                  <a:cubicBezTo>
                    <a:pt x="819" y="47"/>
                    <a:pt x="251" y="498"/>
                    <a:pt x="51" y="1133"/>
                  </a:cubicBezTo>
                  <a:cubicBezTo>
                    <a:pt x="34" y="1233"/>
                    <a:pt x="17" y="1333"/>
                    <a:pt x="1" y="1417"/>
                  </a:cubicBezTo>
                  <a:cubicBezTo>
                    <a:pt x="1" y="1450"/>
                    <a:pt x="1" y="1500"/>
                    <a:pt x="1" y="1534"/>
                  </a:cubicBezTo>
                  <a:cubicBezTo>
                    <a:pt x="17" y="1534"/>
                    <a:pt x="17" y="1383"/>
                    <a:pt x="101" y="1149"/>
                  </a:cubicBezTo>
                  <a:cubicBezTo>
                    <a:pt x="301" y="548"/>
                    <a:pt x="853" y="114"/>
                    <a:pt x="1488" y="47"/>
                  </a:cubicBezTo>
                  <a:cubicBezTo>
                    <a:pt x="1605" y="38"/>
                    <a:pt x="1701" y="38"/>
                    <a:pt x="1768" y="38"/>
                  </a:cubicBezTo>
                  <a:cubicBezTo>
                    <a:pt x="1834" y="38"/>
                    <a:pt x="1872" y="38"/>
                    <a:pt x="1872" y="30"/>
                  </a:cubicBezTo>
                  <a:cubicBezTo>
                    <a:pt x="1839" y="30"/>
                    <a:pt x="1805" y="13"/>
                    <a:pt x="1772" y="13"/>
                  </a:cubicBezTo>
                  <a:cubicBezTo>
                    <a:pt x="1722" y="5"/>
                    <a:pt x="1672" y="1"/>
                    <a:pt x="1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93" name="Google Shape;1191;p35"/>
            <p:cNvSpPr/>
            <p:nvPr/>
          </p:nvSpPr>
          <p:spPr>
            <a:xfrm>
              <a:off x="6068575" y="4388625"/>
              <a:ext cx="2525" cy="54325"/>
            </a:xfrm>
            <a:custGeom>
              <a:avLst/>
              <a:gdLst/>
              <a:ahLst/>
              <a:cxnLst/>
              <a:rect l="l" t="t" r="r" b="b"/>
              <a:pathLst>
                <a:path w="101" h="2173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735"/>
                    <a:pt x="17" y="1454"/>
                    <a:pt x="67" y="2172"/>
                  </a:cubicBezTo>
                  <a:cubicBezTo>
                    <a:pt x="101" y="1454"/>
                    <a:pt x="84" y="719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94" name="Google Shape;1192;p35"/>
            <p:cNvSpPr/>
            <p:nvPr/>
          </p:nvSpPr>
          <p:spPr>
            <a:xfrm>
              <a:off x="5981275" y="4468650"/>
              <a:ext cx="38450" cy="2125"/>
            </a:xfrm>
            <a:custGeom>
              <a:avLst/>
              <a:gdLst/>
              <a:ahLst/>
              <a:cxnLst/>
              <a:rect l="l" t="t" r="r" b="b"/>
              <a:pathLst>
                <a:path w="1538" h="85" extrusionOk="0">
                  <a:moveTo>
                    <a:pt x="1454" y="0"/>
                  </a:moveTo>
                  <a:cubicBezTo>
                    <a:pt x="1326" y="0"/>
                    <a:pt x="1064" y="12"/>
                    <a:pt x="769" y="24"/>
                  </a:cubicBezTo>
                  <a:cubicBezTo>
                    <a:pt x="479" y="24"/>
                    <a:pt x="234" y="16"/>
                    <a:pt x="103" y="16"/>
                  </a:cubicBezTo>
                  <a:cubicBezTo>
                    <a:pt x="37" y="16"/>
                    <a:pt x="0" y="18"/>
                    <a:pt x="0" y="24"/>
                  </a:cubicBezTo>
                  <a:cubicBezTo>
                    <a:pt x="239" y="64"/>
                    <a:pt x="486" y="85"/>
                    <a:pt x="733" y="85"/>
                  </a:cubicBezTo>
                  <a:cubicBezTo>
                    <a:pt x="1004" y="85"/>
                    <a:pt x="1275" y="60"/>
                    <a:pt x="1537" y="7"/>
                  </a:cubicBezTo>
                  <a:cubicBezTo>
                    <a:pt x="1537" y="2"/>
                    <a:pt x="1507" y="0"/>
                    <a:pt x="14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95" name="Google Shape;1193;p35"/>
            <p:cNvSpPr/>
            <p:nvPr/>
          </p:nvSpPr>
          <p:spPr>
            <a:xfrm>
              <a:off x="6041425" y="4468725"/>
              <a:ext cx="4200" cy="7625"/>
            </a:xfrm>
            <a:custGeom>
              <a:avLst/>
              <a:gdLst/>
              <a:ahLst/>
              <a:cxnLst/>
              <a:rect l="l" t="t" r="r" b="b"/>
              <a:pathLst>
                <a:path w="168" h="305" extrusionOk="0">
                  <a:moveTo>
                    <a:pt x="158" y="1"/>
                  </a:moveTo>
                  <a:cubicBezTo>
                    <a:pt x="134" y="1"/>
                    <a:pt x="77" y="48"/>
                    <a:pt x="34" y="121"/>
                  </a:cubicBezTo>
                  <a:cubicBezTo>
                    <a:pt x="0" y="221"/>
                    <a:pt x="17" y="305"/>
                    <a:pt x="34" y="305"/>
                  </a:cubicBezTo>
                  <a:cubicBezTo>
                    <a:pt x="50" y="305"/>
                    <a:pt x="67" y="238"/>
                    <a:pt x="100" y="154"/>
                  </a:cubicBezTo>
                  <a:cubicBezTo>
                    <a:pt x="134" y="71"/>
                    <a:pt x="167" y="21"/>
                    <a:pt x="167" y="4"/>
                  </a:cubicBezTo>
                  <a:cubicBezTo>
                    <a:pt x="165" y="2"/>
                    <a:pt x="162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96" name="Google Shape;1194;p35"/>
            <p:cNvSpPr/>
            <p:nvPr/>
          </p:nvSpPr>
          <p:spPr>
            <a:xfrm>
              <a:off x="6049775" y="4456600"/>
              <a:ext cx="5875" cy="5150"/>
            </a:xfrm>
            <a:custGeom>
              <a:avLst/>
              <a:gdLst/>
              <a:ahLst/>
              <a:cxnLst/>
              <a:rect l="l" t="t" r="r" b="b"/>
              <a:pathLst>
                <a:path w="235" h="206" extrusionOk="0">
                  <a:moveTo>
                    <a:pt x="206" y="0"/>
                  </a:moveTo>
                  <a:cubicBezTo>
                    <a:pt x="183" y="0"/>
                    <a:pt x="142" y="30"/>
                    <a:pt x="101" y="71"/>
                  </a:cubicBezTo>
                  <a:cubicBezTo>
                    <a:pt x="34" y="138"/>
                    <a:pt x="0" y="188"/>
                    <a:pt x="17" y="205"/>
                  </a:cubicBezTo>
                  <a:cubicBezTo>
                    <a:pt x="34" y="205"/>
                    <a:pt x="84" y="172"/>
                    <a:pt x="134" y="122"/>
                  </a:cubicBezTo>
                  <a:cubicBezTo>
                    <a:pt x="201" y="71"/>
                    <a:pt x="234" y="5"/>
                    <a:pt x="218" y="5"/>
                  </a:cubicBezTo>
                  <a:cubicBezTo>
                    <a:pt x="215" y="2"/>
                    <a:pt x="211" y="0"/>
                    <a:pt x="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97" name="Google Shape;1195;p35"/>
            <p:cNvSpPr/>
            <p:nvPr/>
          </p:nvSpPr>
          <p:spPr>
            <a:xfrm>
              <a:off x="6061475" y="4450475"/>
              <a:ext cx="7825" cy="3325"/>
            </a:xfrm>
            <a:custGeom>
              <a:avLst/>
              <a:gdLst/>
              <a:ahLst/>
              <a:cxnLst/>
              <a:rect l="l" t="t" r="r" b="b"/>
              <a:pathLst>
                <a:path w="313" h="133" extrusionOk="0">
                  <a:moveTo>
                    <a:pt x="225" y="1"/>
                  </a:moveTo>
                  <a:cubicBezTo>
                    <a:pt x="199" y="1"/>
                    <a:pt x="167" y="5"/>
                    <a:pt x="134" y="16"/>
                  </a:cubicBezTo>
                  <a:cubicBezTo>
                    <a:pt x="34" y="32"/>
                    <a:pt x="0" y="116"/>
                    <a:pt x="0" y="133"/>
                  </a:cubicBezTo>
                  <a:cubicBezTo>
                    <a:pt x="17" y="133"/>
                    <a:pt x="84" y="99"/>
                    <a:pt x="151" y="66"/>
                  </a:cubicBezTo>
                  <a:cubicBezTo>
                    <a:pt x="234" y="32"/>
                    <a:pt x="301" y="49"/>
                    <a:pt x="301" y="16"/>
                  </a:cubicBezTo>
                  <a:cubicBezTo>
                    <a:pt x="312" y="16"/>
                    <a:pt x="279" y="1"/>
                    <a:pt x="2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98" name="Google Shape;1196;p35"/>
            <p:cNvSpPr/>
            <p:nvPr/>
          </p:nvSpPr>
          <p:spPr>
            <a:xfrm>
              <a:off x="6074825" y="4448025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139" y="1"/>
                  </a:moveTo>
                  <a:cubicBezTo>
                    <a:pt x="122" y="1"/>
                    <a:pt x="101" y="5"/>
                    <a:pt x="84" y="13"/>
                  </a:cubicBezTo>
                  <a:cubicBezTo>
                    <a:pt x="34" y="30"/>
                    <a:pt x="1" y="64"/>
                    <a:pt x="1" y="80"/>
                  </a:cubicBezTo>
                  <a:cubicBezTo>
                    <a:pt x="9" y="89"/>
                    <a:pt x="22" y="93"/>
                    <a:pt x="38" y="93"/>
                  </a:cubicBezTo>
                  <a:cubicBezTo>
                    <a:pt x="55" y="93"/>
                    <a:pt x="76" y="89"/>
                    <a:pt x="101" y="80"/>
                  </a:cubicBezTo>
                  <a:cubicBezTo>
                    <a:pt x="135" y="64"/>
                    <a:pt x="168" y="30"/>
                    <a:pt x="168" y="13"/>
                  </a:cubicBezTo>
                  <a:cubicBezTo>
                    <a:pt x="168" y="5"/>
                    <a:pt x="15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99" name="Google Shape;1197;p35"/>
            <p:cNvSpPr/>
            <p:nvPr/>
          </p:nvSpPr>
          <p:spPr>
            <a:xfrm>
              <a:off x="5485025" y="2132125"/>
              <a:ext cx="1176300" cy="313725"/>
            </a:xfrm>
            <a:custGeom>
              <a:avLst/>
              <a:gdLst/>
              <a:ahLst/>
              <a:cxnLst/>
              <a:rect l="l" t="t" r="r" b="b"/>
              <a:pathLst>
                <a:path w="47052" h="12549" extrusionOk="0">
                  <a:moveTo>
                    <a:pt x="685" y="1"/>
                  </a:moveTo>
                  <a:lnTo>
                    <a:pt x="0" y="10828"/>
                  </a:lnTo>
                  <a:lnTo>
                    <a:pt x="47052" y="12549"/>
                  </a:lnTo>
                  <a:lnTo>
                    <a:pt x="47052" y="1855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00" name="Google Shape;1198;p35"/>
            <p:cNvSpPr/>
            <p:nvPr/>
          </p:nvSpPr>
          <p:spPr>
            <a:xfrm>
              <a:off x="5213500" y="2230225"/>
              <a:ext cx="81900" cy="54975"/>
            </a:xfrm>
            <a:custGeom>
              <a:avLst/>
              <a:gdLst/>
              <a:ahLst/>
              <a:cxnLst/>
              <a:rect l="l" t="t" r="r" b="b"/>
              <a:pathLst>
                <a:path w="3276" h="2199" extrusionOk="0">
                  <a:moveTo>
                    <a:pt x="2519" y="1"/>
                  </a:moveTo>
                  <a:cubicBezTo>
                    <a:pt x="1688" y="1"/>
                    <a:pt x="416" y="129"/>
                    <a:pt x="1" y="872"/>
                  </a:cubicBezTo>
                  <a:cubicBezTo>
                    <a:pt x="1" y="872"/>
                    <a:pt x="494" y="2199"/>
                    <a:pt x="2860" y="2199"/>
                  </a:cubicBezTo>
                  <a:cubicBezTo>
                    <a:pt x="2957" y="2199"/>
                    <a:pt x="3056" y="2197"/>
                    <a:pt x="3159" y="2192"/>
                  </a:cubicBezTo>
                  <a:lnTo>
                    <a:pt x="3276" y="37"/>
                  </a:lnTo>
                  <a:cubicBezTo>
                    <a:pt x="3276" y="37"/>
                    <a:pt x="2959" y="1"/>
                    <a:pt x="2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01" name="Google Shape;1199;p35"/>
            <p:cNvSpPr/>
            <p:nvPr/>
          </p:nvSpPr>
          <p:spPr>
            <a:xfrm>
              <a:off x="5282850" y="2132125"/>
              <a:ext cx="219325" cy="270700"/>
            </a:xfrm>
            <a:custGeom>
              <a:avLst/>
              <a:gdLst/>
              <a:ahLst/>
              <a:cxnLst/>
              <a:rect l="l" t="t" r="r" b="b"/>
              <a:pathLst>
                <a:path w="8773" h="10828" extrusionOk="0">
                  <a:moveTo>
                    <a:pt x="8772" y="1"/>
                  </a:moveTo>
                  <a:lnTo>
                    <a:pt x="6684" y="1956"/>
                  </a:lnTo>
                  <a:cubicBezTo>
                    <a:pt x="6266" y="2340"/>
                    <a:pt x="5798" y="2657"/>
                    <a:pt x="5280" y="2875"/>
                  </a:cubicBezTo>
                  <a:cubicBezTo>
                    <a:pt x="4645" y="3159"/>
                    <a:pt x="3793" y="3509"/>
                    <a:pt x="3292" y="3543"/>
                  </a:cubicBezTo>
                  <a:cubicBezTo>
                    <a:pt x="2971" y="3559"/>
                    <a:pt x="2648" y="3566"/>
                    <a:pt x="2324" y="3566"/>
                  </a:cubicBezTo>
                  <a:cubicBezTo>
                    <a:pt x="1638" y="3566"/>
                    <a:pt x="949" y="3533"/>
                    <a:pt x="268" y="3476"/>
                  </a:cubicBezTo>
                  <a:lnTo>
                    <a:pt x="0" y="6433"/>
                  </a:lnTo>
                  <a:lnTo>
                    <a:pt x="3175" y="6734"/>
                  </a:lnTo>
                  <a:cubicBezTo>
                    <a:pt x="3175" y="6734"/>
                    <a:pt x="4478" y="6851"/>
                    <a:pt x="5982" y="8472"/>
                  </a:cubicBezTo>
                  <a:cubicBezTo>
                    <a:pt x="7486" y="10093"/>
                    <a:pt x="8087" y="10828"/>
                    <a:pt x="8087" y="10828"/>
                  </a:cubicBezTo>
                  <a:lnTo>
                    <a:pt x="87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02" name="Google Shape;1200;p35"/>
            <p:cNvSpPr/>
            <p:nvPr/>
          </p:nvSpPr>
          <p:spPr>
            <a:xfrm>
              <a:off x="6661300" y="2178500"/>
              <a:ext cx="69800" cy="267350"/>
            </a:xfrm>
            <a:custGeom>
              <a:avLst/>
              <a:gdLst/>
              <a:ahLst/>
              <a:cxnLst/>
              <a:rect l="l" t="t" r="r" b="b"/>
              <a:pathLst>
                <a:path w="2792" h="10694" extrusionOk="0">
                  <a:moveTo>
                    <a:pt x="1" y="0"/>
                  </a:moveTo>
                  <a:lnTo>
                    <a:pt x="1" y="10694"/>
                  </a:lnTo>
                  <a:cubicBezTo>
                    <a:pt x="1" y="10694"/>
                    <a:pt x="1755" y="9307"/>
                    <a:pt x="2240" y="5748"/>
                  </a:cubicBezTo>
                  <a:cubicBezTo>
                    <a:pt x="2791" y="160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03" name="Google Shape;1201;p35"/>
            <p:cNvSpPr/>
            <p:nvPr/>
          </p:nvSpPr>
          <p:spPr>
            <a:xfrm>
              <a:off x="5492550" y="2230700"/>
              <a:ext cx="1168775" cy="114900"/>
            </a:xfrm>
            <a:custGeom>
              <a:avLst/>
              <a:gdLst/>
              <a:ahLst/>
              <a:cxnLst/>
              <a:rect l="l" t="t" r="r" b="b"/>
              <a:pathLst>
                <a:path w="46751" h="4596" extrusionOk="0">
                  <a:moveTo>
                    <a:pt x="167" y="1"/>
                  </a:moveTo>
                  <a:lnTo>
                    <a:pt x="0" y="2741"/>
                  </a:lnTo>
                  <a:lnTo>
                    <a:pt x="46751" y="4596"/>
                  </a:lnTo>
                  <a:lnTo>
                    <a:pt x="46751" y="1705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04" name="Google Shape;1202;p35"/>
            <p:cNvSpPr/>
            <p:nvPr/>
          </p:nvSpPr>
          <p:spPr>
            <a:xfrm>
              <a:off x="6088200" y="2176000"/>
              <a:ext cx="208875" cy="251050"/>
            </a:xfrm>
            <a:custGeom>
              <a:avLst/>
              <a:gdLst/>
              <a:ahLst/>
              <a:cxnLst/>
              <a:rect l="l" t="t" r="r" b="b"/>
              <a:pathLst>
                <a:path w="8355" h="10042" extrusionOk="0">
                  <a:moveTo>
                    <a:pt x="3108" y="0"/>
                  </a:moveTo>
                  <a:lnTo>
                    <a:pt x="251" y="618"/>
                  </a:lnTo>
                  <a:lnTo>
                    <a:pt x="1" y="9925"/>
                  </a:lnTo>
                  <a:lnTo>
                    <a:pt x="2290" y="10042"/>
                  </a:lnTo>
                  <a:cubicBezTo>
                    <a:pt x="2290" y="9607"/>
                    <a:pt x="2273" y="9073"/>
                    <a:pt x="2273" y="8622"/>
                  </a:cubicBezTo>
                  <a:lnTo>
                    <a:pt x="2273" y="8622"/>
                  </a:lnTo>
                  <a:cubicBezTo>
                    <a:pt x="2301" y="8625"/>
                    <a:pt x="2329" y="8627"/>
                    <a:pt x="2357" y="8627"/>
                  </a:cubicBezTo>
                  <a:cubicBezTo>
                    <a:pt x="2721" y="8627"/>
                    <a:pt x="3023" y="8332"/>
                    <a:pt x="3225" y="8037"/>
                  </a:cubicBezTo>
                  <a:cubicBezTo>
                    <a:pt x="3443" y="7703"/>
                    <a:pt x="3593" y="7318"/>
                    <a:pt x="3877" y="7051"/>
                  </a:cubicBezTo>
                  <a:cubicBezTo>
                    <a:pt x="4050" y="6889"/>
                    <a:pt x="4302" y="6776"/>
                    <a:pt x="4538" y="6776"/>
                  </a:cubicBezTo>
                  <a:cubicBezTo>
                    <a:pt x="4690" y="6776"/>
                    <a:pt x="4835" y="6823"/>
                    <a:pt x="4946" y="6934"/>
                  </a:cubicBezTo>
                  <a:cubicBezTo>
                    <a:pt x="5080" y="7051"/>
                    <a:pt x="5164" y="7268"/>
                    <a:pt x="5347" y="7285"/>
                  </a:cubicBezTo>
                  <a:cubicBezTo>
                    <a:pt x="5368" y="7289"/>
                    <a:pt x="5387" y="7291"/>
                    <a:pt x="5406" y="7291"/>
                  </a:cubicBezTo>
                  <a:cubicBezTo>
                    <a:pt x="5688" y="7291"/>
                    <a:pt x="5736" y="6830"/>
                    <a:pt x="5798" y="6516"/>
                  </a:cubicBezTo>
                  <a:cubicBezTo>
                    <a:pt x="5966" y="5781"/>
                    <a:pt x="6834" y="5497"/>
                    <a:pt x="7386" y="4979"/>
                  </a:cubicBezTo>
                  <a:cubicBezTo>
                    <a:pt x="8355" y="4060"/>
                    <a:pt x="8154" y="2456"/>
                    <a:pt x="6985" y="1805"/>
                  </a:cubicBezTo>
                  <a:cubicBezTo>
                    <a:pt x="6367" y="1454"/>
                    <a:pt x="5581" y="1454"/>
                    <a:pt x="4963" y="1103"/>
                  </a:cubicBezTo>
                  <a:cubicBezTo>
                    <a:pt x="4328" y="752"/>
                    <a:pt x="3844" y="50"/>
                    <a:pt x="3108" y="0"/>
                  </a:cubicBezTo>
                  <a:close/>
                </a:path>
              </a:pathLst>
            </a:custGeom>
            <a:solidFill>
              <a:srgbClr val="000000">
                <a:alpha val="258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05" name="Google Shape;1203;p35"/>
            <p:cNvSpPr/>
            <p:nvPr/>
          </p:nvSpPr>
          <p:spPr>
            <a:xfrm>
              <a:off x="6219775" y="4386525"/>
              <a:ext cx="244400" cy="107750"/>
            </a:xfrm>
            <a:custGeom>
              <a:avLst/>
              <a:gdLst/>
              <a:ahLst/>
              <a:cxnLst/>
              <a:rect l="l" t="t" r="r" b="b"/>
              <a:pathLst>
                <a:path w="9776" h="4310" extrusionOk="0">
                  <a:moveTo>
                    <a:pt x="17" y="1"/>
                  </a:moveTo>
                  <a:lnTo>
                    <a:pt x="1" y="4128"/>
                  </a:lnTo>
                  <a:lnTo>
                    <a:pt x="318" y="4144"/>
                  </a:lnTo>
                  <a:cubicBezTo>
                    <a:pt x="1237" y="4197"/>
                    <a:pt x="3951" y="4310"/>
                    <a:pt x="6068" y="4310"/>
                  </a:cubicBezTo>
                  <a:cubicBezTo>
                    <a:pt x="7302" y="4310"/>
                    <a:pt x="8333" y="4272"/>
                    <a:pt x="8689" y="4161"/>
                  </a:cubicBezTo>
                  <a:cubicBezTo>
                    <a:pt x="9775" y="3827"/>
                    <a:pt x="5297" y="2824"/>
                    <a:pt x="5297" y="2824"/>
                  </a:cubicBezTo>
                  <a:lnTo>
                    <a:pt x="528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06" name="Google Shape;1204;p35"/>
            <p:cNvSpPr/>
            <p:nvPr/>
          </p:nvSpPr>
          <p:spPr>
            <a:xfrm>
              <a:off x="6219775" y="4452400"/>
              <a:ext cx="47650" cy="37750"/>
            </a:xfrm>
            <a:custGeom>
              <a:avLst/>
              <a:gdLst/>
              <a:ahLst/>
              <a:cxnLst/>
              <a:rect l="l" t="t" r="r" b="b"/>
              <a:pathLst>
                <a:path w="1906" h="1510" extrusionOk="0">
                  <a:moveTo>
                    <a:pt x="132" y="0"/>
                  </a:moveTo>
                  <a:cubicBezTo>
                    <a:pt x="88" y="0"/>
                    <a:pt x="44" y="2"/>
                    <a:pt x="1" y="5"/>
                  </a:cubicBezTo>
                  <a:lnTo>
                    <a:pt x="1" y="1476"/>
                  </a:lnTo>
                  <a:lnTo>
                    <a:pt x="1906" y="1509"/>
                  </a:lnTo>
                  <a:cubicBezTo>
                    <a:pt x="1822" y="1058"/>
                    <a:pt x="1588" y="657"/>
                    <a:pt x="1237" y="390"/>
                  </a:cubicBezTo>
                  <a:cubicBezTo>
                    <a:pt x="922" y="134"/>
                    <a:pt x="525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07" name="Google Shape;1205;p35"/>
            <p:cNvSpPr/>
            <p:nvPr/>
          </p:nvSpPr>
          <p:spPr>
            <a:xfrm>
              <a:off x="6219375" y="4471325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7502" y="0"/>
                  </a:moveTo>
                  <a:cubicBezTo>
                    <a:pt x="7185" y="17"/>
                    <a:pt x="7034" y="669"/>
                    <a:pt x="7034" y="669"/>
                  </a:cubicBezTo>
                  <a:lnTo>
                    <a:pt x="17" y="602"/>
                  </a:lnTo>
                  <a:lnTo>
                    <a:pt x="0" y="719"/>
                  </a:lnTo>
                  <a:cubicBezTo>
                    <a:pt x="1328" y="836"/>
                    <a:pt x="3496" y="898"/>
                    <a:pt x="5357" y="898"/>
                  </a:cubicBezTo>
                  <a:cubicBezTo>
                    <a:pt x="7218" y="898"/>
                    <a:pt x="8772" y="836"/>
                    <a:pt x="8872" y="702"/>
                  </a:cubicBezTo>
                  <a:cubicBezTo>
                    <a:pt x="9056" y="452"/>
                    <a:pt x="7502" y="0"/>
                    <a:pt x="750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08" name="Google Shape;1206;p35"/>
            <p:cNvSpPr/>
            <p:nvPr/>
          </p:nvSpPr>
          <p:spPr>
            <a:xfrm>
              <a:off x="6218950" y="4485100"/>
              <a:ext cx="221000" cy="3475"/>
            </a:xfrm>
            <a:custGeom>
              <a:avLst/>
              <a:gdLst/>
              <a:ahLst/>
              <a:cxnLst/>
              <a:rect l="l" t="t" r="r" b="b"/>
              <a:pathLst>
                <a:path w="8840" h="139" extrusionOk="0">
                  <a:moveTo>
                    <a:pt x="84" y="1"/>
                  </a:moveTo>
                  <a:cubicBezTo>
                    <a:pt x="50" y="1"/>
                    <a:pt x="17" y="1"/>
                    <a:pt x="0" y="17"/>
                  </a:cubicBezTo>
                  <a:lnTo>
                    <a:pt x="84" y="17"/>
                  </a:lnTo>
                  <a:cubicBezTo>
                    <a:pt x="167" y="34"/>
                    <a:pt x="251" y="34"/>
                    <a:pt x="335" y="34"/>
                  </a:cubicBezTo>
                  <a:lnTo>
                    <a:pt x="1304" y="84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4698" y="138"/>
                    <a:pt x="4930" y="139"/>
                    <a:pt x="5156" y="139"/>
                  </a:cubicBezTo>
                  <a:cubicBezTo>
                    <a:pt x="6114" y="139"/>
                    <a:pt x="6971" y="115"/>
                    <a:pt x="7619" y="101"/>
                  </a:cubicBezTo>
                  <a:cubicBezTo>
                    <a:pt x="8004" y="84"/>
                    <a:pt x="8321" y="68"/>
                    <a:pt x="8572" y="51"/>
                  </a:cubicBezTo>
                  <a:lnTo>
                    <a:pt x="8839" y="34"/>
                  </a:lnTo>
                  <a:lnTo>
                    <a:pt x="8572" y="34"/>
                  </a:lnTo>
                  <a:lnTo>
                    <a:pt x="7619" y="51"/>
                  </a:lnTo>
                  <a:cubicBezTo>
                    <a:pt x="6817" y="68"/>
                    <a:pt x="5698" y="84"/>
                    <a:pt x="4462" y="84"/>
                  </a:cubicBezTo>
                  <a:cubicBezTo>
                    <a:pt x="3225" y="68"/>
                    <a:pt x="2106" y="51"/>
                    <a:pt x="1304" y="34"/>
                  </a:cubicBezTo>
                  <a:cubicBezTo>
                    <a:pt x="919" y="34"/>
                    <a:pt x="602" y="17"/>
                    <a:pt x="351" y="17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09" name="Google Shape;1207;p35"/>
            <p:cNvSpPr/>
            <p:nvPr/>
          </p:nvSpPr>
          <p:spPr>
            <a:xfrm>
              <a:off x="6394375" y="4470075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01" y="151"/>
                    <a:pt x="1" y="468"/>
                    <a:pt x="34" y="819"/>
                  </a:cubicBezTo>
                  <a:cubicBezTo>
                    <a:pt x="68" y="669"/>
                    <a:pt x="135" y="518"/>
                    <a:pt x="201" y="368"/>
                  </a:cubicBezTo>
                  <a:cubicBezTo>
                    <a:pt x="302" y="234"/>
                    <a:pt x="402" y="117"/>
                    <a:pt x="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0" name="Google Shape;1208;p35"/>
            <p:cNvSpPr/>
            <p:nvPr/>
          </p:nvSpPr>
          <p:spPr>
            <a:xfrm>
              <a:off x="6353450" y="4457075"/>
              <a:ext cx="7550" cy="10925"/>
            </a:xfrm>
            <a:custGeom>
              <a:avLst/>
              <a:gdLst/>
              <a:ahLst/>
              <a:cxnLst/>
              <a:rect l="l" t="t" r="r" b="b"/>
              <a:pathLst>
                <a:path w="302" h="437" extrusionOk="0">
                  <a:moveTo>
                    <a:pt x="279" y="0"/>
                  </a:moveTo>
                  <a:cubicBezTo>
                    <a:pt x="256" y="0"/>
                    <a:pt x="194" y="80"/>
                    <a:pt x="117" y="203"/>
                  </a:cubicBezTo>
                  <a:cubicBezTo>
                    <a:pt x="51" y="320"/>
                    <a:pt x="1" y="420"/>
                    <a:pt x="17" y="437"/>
                  </a:cubicBezTo>
                  <a:cubicBezTo>
                    <a:pt x="17" y="437"/>
                    <a:pt x="101" y="353"/>
                    <a:pt x="184" y="236"/>
                  </a:cubicBezTo>
                  <a:cubicBezTo>
                    <a:pt x="251" y="103"/>
                    <a:pt x="301" y="2"/>
                    <a:pt x="285" y="2"/>
                  </a:cubicBezTo>
                  <a:cubicBezTo>
                    <a:pt x="283" y="1"/>
                    <a:pt x="281" y="0"/>
                    <a:pt x="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1" name="Google Shape;1209;p35"/>
            <p:cNvSpPr/>
            <p:nvPr/>
          </p:nvSpPr>
          <p:spPr>
            <a:xfrm>
              <a:off x="6342600" y="4454950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341" y="1"/>
                  </a:moveTo>
                  <a:cubicBezTo>
                    <a:pt x="313" y="1"/>
                    <a:pt x="240" y="48"/>
                    <a:pt x="167" y="121"/>
                  </a:cubicBezTo>
                  <a:cubicBezTo>
                    <a:pt x="67" y="204"/>
                    <a:pt x="0" y="271"/>
                    <a:pt x="17" y="288"/>
                  </a:cubicBezTo>
                  <a:cubicBezTo>
                    <a:pt x="19" y="290"/>
                    <a:pt x="22" y="291"/>
                    <a:pt x="26" y="291"/>
                  </a:cubicBezTo>
                  <a:cubicBezTo>
                    <a:pt x="55" y="291"/>
                    <a:pt x="128" y="244"/>
                    <a:pt x="201" y="171"/>
                  </a:cubicBezTo>
                  <a:cubicBezTo>
                    <a:pt x="301" y="87"/>
                    <a:pt x="351" y="4"/>
                    <a:pt x="351" y="4"/>
                  </a:cubicBezTo>
                  <a:cubicBezTo>
                    <a:pt x="349" y="2"/>
                    <a:pt x="346" y="1"/>
                    <a:pt x="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2" name="Google Shape;1210;p35"/>
            <p:cNvSpPr/>
            <p:nvPr/>
          </p:nvSpPr>
          <p:spPr>
            <a:xfrm>
              <a:off x="6336325" y="4449025"/>
              <a:ext cx="13800" cy="1850"/>
            </a:xfrm>
            <a:custGeom>
              <a:avLst/>
              <a:gdLst/>
              <a:ahLst/>
              <a:cxnLst/>
              <a:rect l="l" t="t" r="r" b="b"/>
              <a:pathLst>
                <a:path w="552" h="74" extrusionOk="0">
                  <a:moveTo>
                    <a:pt x="248" y="0"/>
                  </a:moveTo>
                  <a:cubicBezTo>
                    <a:pt x="166" y="0"/>
                    <a:pt x="83" y="9"/>
                    <a:pt x="0" y="24"/>
                  </a:cubicBezTo>
                  <a:cubicBezTo>
                    <a:pt x="84" y="57"/>
                    <a:pt x="184" y="74"/>
                    <a:pt x="268" y="74"/>
                  </a:cubicBezTo>
                  <a:cubicBezTo>
                    <a:pt x="368" y="74"/>
                    <a:pt x="468" y="74"/>
                    <a:pt x="552" y="40"/>
                  </a:cubicBezTo>
                  <a:cubicBezTo>
                    <a:pt x="451" y="13"/>
                    <a:pt x="349" y="0"/>
                    <a:pt x="2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3" name="Google Shape;1211;p35"/>
            <p:cNvSpPr/>
            <p:nvPr/>
          </p:nvSpPr>
          <p:spPr>
            <a:xfrm>
              <a:off x="6333825" y="4440825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0" y="1"/>
                  </a:moveTo>
                  <a:cubicBezTo>
                    <a:pt x="117" y="69"/>
                    <a:pt x="240" y="103"/>
                    <a:pt x="365" y="103"/>
                  </a:cubicBezTo>
                  <a:cubicBezTo>
                    <a:pt x="454" y="103"/>
                    <a:pt x="545" y="86"/>
                    <a:pt x="635" y="51"/>
                  </a:cubicBezTo>
                  <a:cubicBezTo>
                    <a:pt x="418" y="51"/>
                    <a:pt x="2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4" name="Google Shape;1212;p35"/>
            <p:cNvSpPr/>
            <p:nvPr/>
          </p:nvSpPr>
          <p:spPr>
            <a:xfrm>
              <a:off x="6358050" y="4444675"/>
              <a:ext cx="25075" cy="14150"/>
            </a:xfrm>
            <a:custGeom>
              <a:avLst/>
              <a:gdLst/>
              <a:ahLst/>
              <a:cxnLst/>
              <a:rect l="l" t="t" r="r" b="b"/>
              <a:pathLst>
                <a:path w="1003" h="566" extrusionOk="0">
                  <a:moveTo>
                    <a:pt x="668" y="59"/>
                  </a:moveTo>
                  <a:cubicBezTo>
                    <a:pt x="746" y="59"/>
                    <a:pt x="824" y="75"/>
                    <a:pt x="903" y="114"/>
                  </a:cubicBezTo>
                  <a:cubicBezTo>
                    <a:pt x="953" y="147"/>
                    <a:pt x="936" y="214"/>
                    <a:pt x="869" y="248"/>
                  </a:cubicBezTo>
                  <a:cubicBezTo>
                    <a:pt x="819" y="281"/>
                    <a:pt x="752" y="314"/>
                    <a:pt x="685" y="331"/>
                  </a:cubicBezTo>
                  <a:cubicBezTo>
                    <a:pt x="568" y="365"/>
                    <a:pt x="451" y="398"/>
                    <a:pt x="334" y="415"/>
                  </a:cubicBezTo>
                  <a:cubicBezTo>
                    <a:pt x="235" y="440"/>
                    <a:pt x="152" y="452"/>
                    <a:pt x="93" y="458"/>
                  </a:cubicBezTo>
                  <a:lnTo>
                    <a:pt x="93" y="458"/>
                  </a:lnTo>
                  <a:cubicBezTo>
                    <a:pt x="124" y="395"/>
                    <a:pt x="164" y="335"/>
                    <a:pt x="218" y="281"/>
                  </a:cubicBezTo>
                  <a:cubicBezTo>
                    <a:pt x="284" y="181"/>
                    <a:pt x="385" y="114"/>
                    <a:pt x="502" y="81"/>
                  </a:cubicBezTo>
                  <a:cubicBezTo>
                    <a:pt x="557" y="67"/>
                    <a:pt x="612" y="59"/>
                    <a:pt x="668" y="59"/>
                  </a:cubicBezTo>
                  <a:close/>
                  <a:moveTo>
                    <a:pt x="667" y="0"/>
                  </a:moveTo>
                  <a:cubicBezTo>
                    <a:pt x="477" y="0"/>
                    <a:pt x="292" y="89"/>
                    <a:pt x="167" y="248"/>
                  </a:cubicBezTo>
                  <a:cubicBezTo>
                    <a:pt x="118" y="313"/>
                    <a:pt x="85" y="379"/>
                    <a:pt x="68" y="461"/>
                  </a:cubicBezTo>
                  <a:lnTo>
                    <a:pt x="68" y="461"/>
                  </a:lnTo>
                  <a:cubicBezTo>
                    <a:pt x="25" y="465"/>
                    <a:pt x="0" y="465"/>
                    <a:pt x="0" y="465"/>
                  </a:cubicBezTo>
                  <a:cubicBezTo>
                    <a:pt x="21" y="468"/>
                    <a:pt x="43" y="470"/>
                    <a:pt x="64" y="472"/>
                  </a:cubicBezTo>
                  <a:lnTo>
                    <a:pt x="64" y="472"/>
                  </a:lnTo>
                  <a:cubicBezTo>
                    <a:pt x="50" y="503"/>
                    <a:pt x="50" y="534"/>
                    <a:pt x="50" y="565"/>
                  </a:cubicBezTo>
                  <a:cubicBezTo>
                    <a:pt x="61" y="535"/>
                    <a:pt x="72" y="504"/>
                    <a:pt x="86" y="474"/>
                  </a:cubicBezTo>
                  <a:lnTo>
                    <a:pt x="86" y="474"/>
                  </a:lnTo>
                  <a:cubicBezTo>
                    <a:pt x="116" y="476"/>
                    <a:pt x="145" y="477"/>
                    <a:pt x="174" y="477"/>
                  </a:cubicBezTo>
                  <a:cubicBezTo>
                    <a:pt x="230" y="477"/>
                    <a:pt x="284" y="473"/>
                    <a:pt x="334" y="465"/>
                  </a:cubicBezTo>
                  <a:cubicBezTo>
                    <a:pt x="468" y="448"/>
                    <a:pt x="585" y="431"/>
                    <a:pt x="702" y="381"/>
                  </a:cubicBezTo>
                  <a:cubicBezTo>
                    <a:pt x="769" y="365"/>
                    <a:pt x="836" y="348"/>
                    <a:pt x="903" y="298"/>
                  </a:cubicBezTo>
                  <a:cubicBezTo>
                    <a:pt x="953" y="281"/>
                    <a:pt x="986" y="248"/>
                    <a:pt x="986" y="198"/>
                  </a:cubicBezTo>
                  <a:cubicBezTo>
                    <a:pt x="1003" y="147"/>
                    <a:pt x="986" y="97"/>
                    <a:pt x="936" y="64"/>
                  </a:cubicBezTo>
                  <a:cubicBezTo>
                    <a:pt x="849" y="21"/>
                    <a:pt x="758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5" name="Google Shape;1213;p35"/>
            <p:cNvSpPr/>
            <p:nvPr/>
          </p:nvSpPr>
          <p:spPr>
            <a:xfrm>
              <a:off x="6348850" y="4440400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134" y="1"/>
                  </a:moveTo>
                  <a:cubicBezTo>
                    <a:pt x="51" y="18"/>
                    <a:pt x="1" y="84"/>
                    <a:pt x="17" y="151"/>
                  </a:cubicBezTo>
                  <a:cubicBezTo>
                    <a:pt x="34" y="218"/>
                    <a:pt x="51" y="268"/>
                    <a:pt x="84" y="302"/>
                  </a:cubicBezTo>
                  <a:cubicBezTo>
                    <a:pt x="118" y="385"/>
                    <a:pt x="185" y="452"/>
                    <a:pt x="235" y="519"/>
                  </a:cubicBezTo>
                  <a:cubicBezTo>
                    <a:pt x="285" y="569"/>
                    <a:pt x="352" y="619"/>
                    <a:pt x="435" y="653"/>
                  </a:cubicBezTo>
                  <a:cubicBezTo>
                    <a:pt x="435" y="636"/>
                    <a:pt x="368" y="586"/>
                    <a:pt x="268" y="485"/>
                  </a:cubicBezTo>
                  <a:cubicBezTo>
                    <a:pt x="218" y="419"/>
                    <a:pt x="168" y="352"/>
                    <a:pt x="134" y="285"/>
                  </a:cubicBezTo>
                  <a:cubicBezTo>
                    <a:pt x="84" y="201"/>
                    <a:pt x="51" y="84"/>
                    <a:pt x="134" y="68"/>
                  </a:cubicBezTo>
                  <a:cubicBezTo>
                    <a:pt x="142" y="66"/>
                    <a:pt x="149" y="66"/>
                    <a:pt x="156" y="66"/>
                  </a:cubicBezTo>
                  <a:cubicBezTo>
                    <a:pt x="232" y="66"/>
                    <a:pt x="307" y="140"/>
                    <a:pt x="368" y="201"/>
                  </a:cubicBezTo>
                  <a:cubicBezTo>
                    <a:pt x="402" y="268"/>
                    <a:pt x="435" y="352"/>
                    <a:pt x="452" y="435"/>
                  </a:cubicBezTo>
                  <a:cubicBezTo>
                    <a:pt x="469" y="502"/>
                    <a:pt x="469" y="586"/>
                    <a:pt x="469" y="653"/>
                  </a:cubicBezTo>
                  <a:cubicBezTo>
                    <a:pt x="502" y="586"/>
                    <a:pt x="519" y="502"/>
                    <a:pt x="502" y="419"/>
                  </a:cubicBezTo>
                  <a:cubicBezTo>
                    <a:pt x="485" y="335"/>
                    <a:pt x="452" y="252"/>
                    <a:pt x="402" y="168"/>
                  </a:cubicBezTo>
                  <a:cubicBezTo>
                    <a:pt x="352" y="68"/>
                    <a:pt x="251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6" name="Google Shape;1214;p35"/>
            <p:cNvSpPr/>
            <p:nvPr/>
          </p:nvSpPr>
          <p:spPr>
            <a:xfrm>
              <a:off x="6217700" y="4450950"/>
              <a:ext cx="47225" cy="38350"/>
            </a:xfrm>
            <a:custGeom>
              <a:avLst/>
              <a:gdLst/>
              <a:ahLst/>
              <a:cxnLst/>
              <a:rect l="l" t="t" r="r" b="b"/>
              <a:pathLst>
                <a:path w="1889" h="1534" extrusionOk="0">
                  <a:moveTo>
                    <a:pt x="253" y="1"/>
                  </a:moveTo>
                  <a:cubicBezTo>
                    <a:pt x="205" y="1"/>
                    <a:pt x="159" y="5"/>
                    <a:pt x="117" y="13"/>
                  </a:cubicBezTo>
                  <a:cubicBezTo>
                    <a:pt x="84" y="13"/>
                    <a:pt x="34" y="30"/>
                    <a:pt x="0" y="30"/>
                  </a:cubicBezTo>
                  <a:cubicBezTo>
                    <a:pt x="9" y="38"/>
                    <a:pt x="46" y="38"/>
                    <a:pt x="113" y="38"/>
                  </a:cubicBezTo>
                  <a:cubicBezTo>
                    <a:pt x="180" y="38"/>
                    <a:pt x="276" y="38"/>
                    <a:pt x="401" y="47"/>
                  </a:cubicBezTo>
                  <a:cubicBezTo>
                    <a:pt x="1036" y="130"/>
                    <a:pt x="1571" y="548"/>
                    <a:pt x="1771" y="1150"/>
                  </a:cubicBezTo>
                  <a:cubicBezTo>
                    <a:pt x="1855" y="1383"/>
                    <a:pt x="1855" y="1534"/>
                    <a:pt x="1872" y="1534"/>
                  </a:cubicBezTo>
                  <a:cubicBezTo>
                    <a:pt x="1888" y="1500"/>
                    <a:pt x="1888" y="1450"/>
                    <a:pt x="1872" y="1417"/>
                  </a:cubicBezTo>
                  <a:cubicBezTo>
                    <a:pt x="1872" y="1333"/>
                    <a:pt x="1838" y="1233"/>
                    <a:pt x="1821" y="1133"/>
                  </a:cubicBezTo>
                  <a:cubicBezTo>
                    <a:pt x="1621" y="498"/>
                    <a:pt x="1070" y="47"/>
                    <a:pt x="401" y="13"/>
                  </a:cubicBezTo>
                  <a:cubicBezTo>
                    <a:pt x="351" y="5"/>
                    <a:pt x="301" y="1"/>
                    <a:pt x="2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7" name="Google Shape;1215;p35"/>
            <p:cNvSpPr/>
            <p:nvPr/>
          </p:nvSpPr>
          <p:spPr>
            <a:xfrm>
              <a:off x="6230225" y="4392800"/>
              <a:ext cx="2125" cy="54325"/>
            </a:xfrm>
            <a:custGeom>
              <a:avLst/>
              <a:gdLst/>
              <a:ahLst/>
              <a:cxnLst/>
              <a:rect l="l" t="t" r="r" b="b"/>
              <a:pathLst>
                <a:path w="85" h="2173" extrusionOk="0">
                  <a:moveTo>
                    <a:pt x="51" y="0"/>
                  </a:moveTo>
                  <a:lnTo>
                    <a:pt x="51" y="0"/>
                  </a:lnTo>
                  <a:cubicBezTo>
                    <a:pt x="0" y="735"/>
                    <a:pt x="0" y="1454"/>
                    <a:pt x="17" y="2172"/>
                  </a:cubicBezTo>
                  <a:cubicBezTo>
                    <a:pt x="84" y="1454"/>
                    <a:pt x="84" y="735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8" name="Google Shape;1216;p35"/>
            <p:cNvSpPr/>
            <p:nvPr/>
          </p:nvSpPr>
          <p:spPr>
            <a:xfrm>
              <a:off x="6281175" y="4472825"/>
              <a:ext cx="38475" cy="2125"/>
            </a:xfrm>
            <a:custGeom>
              <a:avLst/>
              <a:gdLst/>
              <a:ahLst/>
              <a:cxnLst/>
              <a:rect l="l" t="t" r="r" b="b"/>
              <a:pathLst>
                <a:path w="1539" h="85" extrusionOk="0">
                  <a:moveTo>
                    <a:pt x="84" y="0"/>
                  </a:moveTo>
                  <a:cubicBezTo>
                    <a:pt x="31" y="0"/>
                    <a:pt x="1" y="2"/>
                    <a:pt x="1" y="7"/>
                  </a:cubicBezTo>
                  <a:cubicBezTo>
                    <a:pt x="272" y="60"/>
                    <a:pt x="542" y="85"/>
                    <a:pt x="811" y="85"/>
                  </a:cubicBezTo>
                  <a:cubicBezTo>
                    <a:pt x="1056" y="85"/>
                    <a:pt x="1299" y="64"/>
                    <a:pt x="1538" y="24"/>
                  </a:cubicBezTo>
                  <a:cubicBezTo>
                    <a:pt x="1538" y="18"/>
                    <a:pt x="1501" y="16"/>
                    <a:pt x="1435" y="16"/>
                  </a:cubicBezTo>
                  <a:cubicBezTo>
                    <a:pt x="1304" y="16"/>
                    <a:pt x="1059" y="24"/>
                    <a:pt x="770" y="24"/>
                  </a:cubicBezTo>
                  <a:cubicBezTo>
                    <a:pt x="474" y="12"/>
                    <a:pt x="212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19" name="Google Shape;1217;p35"/>
            <p:cNvSpPr/>
            <p:nvPr/>
          </p:nvSpPr>
          <p:spPr>
            <a:xfrm>
              <a:off x="6255275" y="4472925"/>
              <a:ext cx="4225" cy="7600"/>
            </a:xfrm>
            <a:custGeom>
              <a:avLst/>
              <a:gdLst/>
              <a:ahLst/>
              <a:cxnLst/>
              <a:rect l="l" t="t" r="r" b="b"/>
              <a:pathLst>
                <a:path w="169" h="304" extrusionOk="0">
                  <a:moveTo>
                    <a:pt x="21" y="0"/>
                  </a:moveTo>
                  <a:cubicBezTo>
                    <a:pt x="19" y="0"/>
                    <a:pt x="18" y="1"/>
                    <a:pt x="18" y="3"/>
                  </a:cubicBezTo>
                  <a:cubicBezTo>
                    <a:pt x="1" y="20"/>
                    <a:pt x="34" y="70"/>
                    <a:pt x="68" y="154"/>
                  </a:cubicBezTo>
                  <a:cubicBezTo>
                    <a:pt x="101" y="237"/>
                    <a:pt x="135" y="304"/>
                    <a:pt x="151" y="304"/>
                  </a:cubicBezTo>
                  <a:cubicBezTo>
                    <a:pt x="168" y="304"/>
                    <a:pt x="168" y="220"/>
                    <a:pt x="135" y="120"/>
                  </a:cubicBezTo>
                  <a:cubicBezTo>
                    <a:pt x="91" y="47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0" name="Google Shape;1218;p35"/>
            <p:cNvSpPr/>
            <p:nvPr/>
          </p:nvSpPr>
          <p:spPr>
            <a:xfrm>
              <a:off x="6245675" y="4460775"/>
              <a:ext cx="5450" cy="5225"/>
            </a:xfrm>
            <a:custGeom>
              <a:avLst/>
              <a:gdLst/>
              <a:ahLst/>
              <a:cxnLst/>
              <a:rect l="l" t="t" r="r" b="b"/>
              <a:pathLst>
                <a:path w="218" h="209" extrusionOk="0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28" y="165"/>
                    <a:pt x="171" y="208"/>
                    <a:pt x="193" y="208"/>
                  </a:cubicBezTo>
                  <a:cubicBezTo>
                    <a:pt x="196" y="208"/>
                    <a:pt x="199" y="207"/>
                    <a:pt x="201" y="205"/>
                  </a:cubicBezTo>
                  <a:cubicBezTo>
                    <a:pt x="218" y="188"/>
                    <a:pt x="184" y="138"/>
                    <a:pt x="134" y="71"/>
                  </a:cubicBezTo>
                  <a:cubicBezTo>
                    <a:pt x="79" y="30"/>
                    <a:pt x="36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1" name="Google Shape;1219;p35"/>
            <p:cNvSpPr/>
            <p:nvPr/>
          </p:nvSpPr>
          <p:spPr>
            <a:xfrm>
              <a:off x="6231900" y="4454675"/>
              <a:ext cx="7950" cy="3300"/>
            </a:xfrm>
            <a:custGeom>
              <a:avLst/>
              <a:gdLst/>
              <a:ahLst/>
              <a:cxnLst/>
              <a:rect l="l" t="t" r="r" b="b"/>
              <a:pathLst>
                <a:path w="318" h="132" extrusionOk="0">
                  <a:moveTo>
                    <a:pt x="92" y="0"/>
                  </a:moveTo>
                  <a:cubicBezTo>
                    <a:pt x="40" y="0"/>
                    <a:pt x="0" y="20"/>
                    <a:pt x="0" y="31"/>
                  </a:cubicBezTo>
                  <a:cubicBezTo>
                    <a:pt x="0" y="48"/>
                    <a:pt x="67" y="48"/>
                    <a:pt x="151" y="65"/>
                  </a:cubicBezTo>
                  <a:cubicBezTo>
                    <a:pt x="234" y="98"/>
                    <a:pt x="284" y="132"/>
                    <a:pt x="301" y="132"/>
                  </a:cubicBezTo>
                  <a:cubicBezTo>
                    <a:pt x="318" y="115"/>
                    <a:pt x="268" y="48"/>
                    <a:pt x="167" y="15"/>
                  </a:cubicBezTo>
                  <a:cubicBezTo>
                    <a:pt x="141" y="4"/>
                    <a:pt x="116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2" name="Google Shape;1220;p35"/>
            <p:cNvSpPr/>
            <p:nvPr/>
          </p:nvSpPr>
          <p:spPr>
            <a:xfrm>
              <a:off x="6221875" y="4452200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8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34" y="64"/>
                    <a:pt x="67" y="80"/>
                  </a:cubicBezTo>
                  <a:cubicBezTo>
                    <a:pt x="92" y="89"/>
                    <a:pt x="113" y="93"/>
                    <a:pt x="130" y="93"/>
                  </a:cubicBezTo>
                  <a:cubicBezTo>
                    <a:pt x="147" y="93"/>
                    <a:pt x="159" y="89"/>
                    <a:pt x="167" y="80"/>
                  </a:cubicBezTo>
                  <a:cubicBezTo>
                    <a:pt x="167" y="64"/>
                    <a:pt x="134" y="30"/>
                    <a:pt x="101" y="13"/>
                  </a:cubicBezTo>
                  <a:cubicBezTo>
                    <a:pt x="75" y="5"/>
                    <a:pt x="55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3" name="Google Shape;1221;p35"/>
            <p:cNvSpPr/>
            <p:nvPr/>
          </p:nvSpPr>
          <p:spPr>
            <a:xfrm>
              <a:off x="5534325" y="2405325"/>
              <a:ext cx="347550" cy="294425"/>
            </a:xfrm>
            <a:custGeom>
              <a:avLst/>
              <a:gdLst/>
              <a:ahLst/>
              <a:cxnLst/>
              <a:rect l="l" t="t" r="r" b="b"/>
              <a:pathLst>
                <a:path w="13902" h="11777" extrusionOk="0">
                  <a:moveTo>
                    <a:pt x="769" y="0"/>
                  </a:moveTo>
                  <a:cubicBezTo>
                    <a:pt x="769" y="0"/>
                    <a:pt x="0" y="9641"/>
                    <a:pt x="2456" y="11195"/>
                  </a:cubicBezTo>
                  <a:cubicBezTo>
                    <a:pt x="3104" y="11610"/>
                    <a:pt x="3931" y="11777"/>
                    <a:pt x="4844" y="11777"/>
                  </a:cubicBezTo>
                  <a:cubicBezTo>
                    <a:pt x="8636" y="11777"/>
                    <a:pt x="13902" y="8889"/>
                    <a:pt x="13902" y="8889"/>
                  </a:cubicBezTo>
                  <a:lnTo>
                    <a:pt x="13718" y="3275"/>
                  </a:lnTo>
                  <a:cubicBezTo>
                    <a:pt x="13718" y="3275"/>
                    <a:pt x="5856" y="6587"/>
                    <a:pt x="5319" y="6587"/>
                  </a:cubicBezTo>
                  <a:cubicBezTo>
                    <a:pt x="5309" y="6587"/>
                    <a:pt x="5301" y="6586"/>
                    <a:pt x="5297" y="6583"/>
                  </a:cubicBezTo>
                  <a:cubicBezTo>
                    <a:pt x="5063" y="6483"/>
                    <a:pt x="4845" y="150"/>
                    <a:pt x="4845" y="150"/>
                  </a:cubicBezTo>
                  <a:lnTo>
                    <a:pt x="76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4" name="Google Shape;1222;p35"/>
            <p:cNvSpPr/>
            <p:nvPr/>
          </p:nvSpPr>
          <p:spPr>
            <a:xfrm>
              <a:off x="5921950" y="2111250"/>
              <a:ext cx="200100" cy="384325"/>
            </a:xfrm>
            <a:custGeom>
              <a:avLst/>
              <a:gdLst/>
              <a:ahLst/>
              <a:cxnLst/>
              <a:rect l="l" t="t" r="r" b="b"/>
              <a:pathLst>
                <a:path w="8004" h="15373" extrusionOk="0">
                  <a:moveTo>
                    <a:pt x="3877" y="0"/>
                  </a:moveTo>
                  <a:lnTo>
                    <a:pt x="118" y="1838"/>
                  </a:lnTo>
                  <a:cubicBezTo>
                    <a:pt x="118" y="1838"/>
                    <a:pt x="1" y="6550"/>
                    <a:pt x="118" y="8588"/>
                  </a:cubicBezTo>
                  <a:cubicBezTo>
                    <a:pt x="251" y="10644"/>
                    <a:pt x="2306" y="10861"/>
                    <a:pt x="2306" y="10861"/>
                  </a:cubicBezTo>
                  <a:cubicBezTo>
                    <a:pt x="2306" y="10861"/>
                    <a:pt x="2323" y="11746"/>
                    <a:pt x="2323" y="12766"/>
                  </a:cubicBezTo>
                  <a:cubicBezTo>
                    <a:pt x="2340" y="14186"/>
                    <a:pt x="3476" y="15339"/>
                    <a:pt x="4896" y="15372"/>
                  </a:cubicBezTo>
                  <a:cubicBezTo>
                    <a:pt x="4907" y="15372"/>
                    <a:pt x="4917" y="15372"/>
                    <a:pt x="4928" y="15372"/>
                  </a:cubicBezTo>
                  <a:cubicBezTo>
                    <a:pt x="6334" y="15372"/>
                    <a:pt x="7503" y="14275"/>
                    <a:pt x="7570" y="12866"/>
                  </a:cubicBezTo>
                  <a:lnTo>
                    <a:pt x="8004" y="3125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5" name="Google Shape;1223;p35"/>
            <p:cNvSpPr/>
            <p:nvPr/>
          </p:nvSpPr>
          <p:spPr>
            <a:xfrm>
              <a:off x="5936150" y="2236550"/>
              <a:ext cx="15075" cy="13275"/>
            </a:xfrm>
            <a:custGeom>
              <a:avLst/>
              <a:gdLst/>
              <a:ahLst/>
              <a:cxnLst/>
              <a:rect l="l" t="t" r="r" b="b"/>
              <a:pathLst>
                <a:path w="603" h="531" extrusionOk="0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0" y="531"/>
                  </a:cubicBezTo>
                  <a:cubicBezTo>
                    <a:pt x="323" y="531"/>
                    <a:pt x="386" y="506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6" name="Google Shape;1224;p35"/>
            <p:cNvSpPr/>
            <p:nvPr/>
          </p:nvSpPr>
          <p:spPr>
            <a:xfrm>
              <a:off x="5929475" y="2228000"/>
              <a:ext cx="26325" cy="8275"/>
            </a:xfrm>
            <a:custGeom>
              <a:avLst/>
              <a:gdLst/>
              <a:ahLst/>
              <a:cxnLst/>
              <a:rect l="l" t="t" r="r" b="b"/>
              <a:pathLst>
                <a:path w="1053" h="331" extrusionOk="0">
                  <a:moveTo>
                    <a:pt x="555" y="0"/>
                  </a:moveTo>
                  <a:cubicBezTo>
                    <a:pt x="393" y="0"/>
                    <a:pt x="231" y="56"/>
                    <a:pt x="101" y="159"/>
                  </a:cubicBezTo>
                  <a:cubicBezTo>
                    <a:pt x="17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5" y="330"/>
                    <a:pt x="260" y="191"/>
                    <a:pt x="518" y="176"/>
                  </a:cubicBezTo>
                  <a:cubicBezTo>
                    <a:pt x="535" y="175"/>
                    <a:pt x="552" y="174"/>
                    <a:pt x="568" y="174"/>
                  </a:cubicBezTo>
                  <a:cubicBezTo>
                    <a:pt x="795" y="174"/>
                    <a:pt x="961" y="265"/>
                    <a:pt x="1019" y="265"/>
                  </a:cubicBezTo>
                  <a:cubicBezTo>
                    <a:pt x="1027" y="265"/>
                    <a:pt x="1032" y="263"/>
                    <a:pt x="1036" y="259"/>
                  </a:cubicBezTo>
                  <a:cubicBezTo>
                    <a:pt x="1053" y="243"/>
                    <a:pt x="1020" y="176"/>
                    <a:pt x="919" y="109"/>
                  </a:cubicBezTo>
                  <a:cubicBezTo>
                    <a:pt x="809" y="35"/>
                    <a:pt x="682" y="0"/>
                    <a:pt x="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7" name="Google Shape;1225;p35"/>
            <p:cNvSpPr/>
            <p:nvPr/>
          </p:nvSpPr>
          <p:spPr>
            <a:xfrm>
              <a:off x="6011750" y="2236550"/>
              <a:ext cx="15500" cy="13275"/>
            </a:xfrm>
            <a:custGeom>
              <a:avLst/>
              <a:gdLst/>
              <a:ahLst/>
              <a:cxnLst/>
              <a:rect l="l" t="t" r="r" b="b"/>
              <a:pathLst>
                <a:path w="620" h="531" extrusionOk="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6" y="531"/>
                  </a:cubicBezTo>
                  <a:cubicBezTo>
                    <a:pt x="331" y="531"/>
                    <a:pt x="398" y="506"/>
                    <a:pt x="452" y="452"/>
                  </a:cubicBezTo>
                  <a:cubicBezTo>
                    <a:pt x="619" y="285"/>
                    <a:pt x="502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8" name="Google Shape;1226;p35"/>
            <p:cNvSpPr/>
            <p:nvPr/>
          </p:nvSpPr>
          <p:spPr>
            <a:xfrm>
              <a:off x="6007175" y="2228000"/>
              <a:ext cx="26750" cy="8275"/>
            </a:xfrm>
            <a:custGeom>
              <a:avLst/>
              <a:gdLst/>
              <a:ahLst/>
              <a:cxnLst/>
              <a:rect l="l" t="t" r="r" b="b"/>
              <a:pathLst>
                <a:path w="1070" h="331" extrusionOk="0">
                  <a:moveTo>
                    <a:pt x="571" y="0"/>
                  </a:moveTo>
                  <a:cubicBezTo>
                    <a:pt x="410" y="0"/>
                    <a:pt x="248" y="56"/>
                    <a:pt x="117" y="159"/>
                  </a:cubicBezTo>
                  <a:cubicBezTo>
                    <a:pt x="34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7" y="330"/>
                    <a:pt x="276" y="191"/>
                    <a:pt x="535" y="176"/>
                  </a:cubicBezTo>
                  <a:cubicBezTo>
                    <a:pt x="552" y="175"/>
                    <a:pt x="568" y="174"/>
                    <a:pt x="584" y="174"/>
                  </a:cubicBezTo>
                  <a:cubicBezTo>
                    <a:pt x="811" y="174"/>
                    <a:pt x="978" y="265"/>
                    <a:pt x="1035" y="265"/>
                  </a:cubicBezTo>
                  <a:cubicBezTo>
                    <a:pt x="1043" y="265"/>
                    <a:pt x="1049" y="263"/>
                    <a:pt x="1053" y="259"/>
                  </a:cubicBezTo>
                  <a:cubicBezTo>
                    <a:pt x="1069" y="243"/>
                    <a:pt x="1036" y="176"/>
                    <a:pt x="936" y="109"/>
                  </a:cubicBezTo>
                  <a:cubicBezTo>
                    <a:pt x="825" y="35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29" name="Google Shape;1227;p35"/>
            <p:cNvSpPr/>
            <p:nvPr/>
          </p:nvSpPr>
          <p:spPr>
            <a:xfrm>
              <a:off x="5963300" y="2234050"/>
              <a:ext cx="21325" cy="62675"/>
            </a:xfrm>
            <a:custGeom>
              <a:avLst/>
              <a:gdLst/>
              <a:ahLst/>
              <a:cxnLst/>
              <a:rect l="l" t="t" r="r" b="b"/>
              <a:pathLst>
                <a:path w="853" h="2507" extrusionOk="0">
                  <a:moveTo>
                    <a:pt x="801" y="0"/>
                  </a:moveTo>
                  <a:cubicBezTo>
                    <a:pt x="763" y="0"/>
                    <a:pt x="499" y="662"/>
                    <a:pt x="235" y="1471"/>
                  </a:cubicBezTo>
                  <a:cubicBezTo>
                    <a:pt x="184" y="1671"/>
                    <a:pt x="118" y="1872"/>
                    <a:pt x="51" y="2056"/>
                  </a:cubicBezTo>
                  <a:cubicBezTo>
                    <a:pt x="17" y="2156"/>
                    <a:pt x="1" y="2273"/>
                    <a:pt x="34" y="2373"/>
                  </a:cubicBezTo>
                  <a:cubicBezTo>
                    <a:pt x="51" y="2440"/>
                    <a:pt x="101" y="2473"/>
                    <a:pt x="168" y="2490"/>
                  </a:cubicBezTo>
                  <a:cubicBezTo>
                    <a:pt x="218" y="2507"/>
                    <a:pt x="251" y="2507"/>
                    <a:pt x="301" y="2507"/>
                  </a:cubicBezTo>
                  <a:cubicBezTo>
                    <a:pt x="452" y="2507"/>
                    <a:pt x="619" y="2507"/>
                    <a:pt x="769" y="2457"/>
                  </a:cubicBezTo>
                  <a:cubicBezTo>
                    <a:pt x="619" y="2407"/>
                    <a:pt x="452" y="2373"/>
                    <a:pt x="301" y="2373"/>
                  </a:cubicBezTo>
                  <a:cubicBezTo>
                    <a:pt x="235" y="2373"/>
                    <a:pt x="168" y="2356"/>
                    <a:pt x="168" y="2323"/>
                  </a:cubicBezTo>
                  <a:cubicBezTo>
                    <a:pt x="168" y="2256"/>
                    <a:pt x="184" y="2173"/>
                    <a:pt x="218" y="2106"/>
                  </a:cubicBezTo>
                  <a:cubicBezTo>
                    <a:pt x="268" y="1922"/>
                    <a:pt x="335" y="1722"/>
                    <a:pt x="402" y="1521"/>
                  </a:cubicBezTo>
                  <a:cubicBezTo>
                    <a:pt x="669" y="702"/>
                    <a:pt x="853" y="17"/>
                    <a:pt x="803" y="1"/>
                  </a:cubicBezTo>
                  <a:cubicBezTo>
                    <a:pt x="802" y="0"/>
                    <a:pt x="8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30" name="Google Shape;1228;p35"/>
            <p:cNvSpPr/>
            <p:nvPr/>
          </p:nvSpPr>
          <p:spPr>
            <a:xfrm>
              <a:off x="5971650" y="2301325"/>
              <a:ext cx="38475" cy="20675"/>
            </a:xfrm>
            <a:custGeom>
              <a:avLst/>
              <a:gdLst/>
              <a:ahLst/>
              <a:cxnLst/>
              <a:rect l="l" t="t" r="r" b="b"/>
              <a:pathLst>
                <a:path w="1539" h="827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1382" y="0"/>
                    <a:pt x="499" y="501"/>
                    <a:pt x="1" y="501"/>
                  </a:cubicBezTo>
                  <a:cubicBezTo>
                    <a:pt x="143" y="714"/>
                    <a:pt x="385" y="826"/>
                    <a:pt x="634" y="826"/>
                  </a:cubicBezTo>
                  <a:cubicBezTo>
                    <a:pt x="736" y="826"/>
                    <a:pt x="839" y="807"/>
                    <a:pt x="937" y="768"/>
                  </a:cubicBezTo>
                  <a:cubicBezTo>
                    <a:pt x="1538" y="518"/>
                    <a:pt x="1354" y="33"/>
                    <a:pt x="1354" y="33"/>
                  </a:cubicBezTo>
                  <a:cubicBezTo>
                    <a:pt x="1389" y="10"/>
                    <a:pt x="1404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31" name="Google Shape;1229;p35"/>
            <p:cNvSpPr/>
            <p:nvPr/>
          </p:nvSpPr>
          <p:spPr>
            <a:xfrm>
              <a:off x="5977100" y="2359775"/>
              <a:ext cx="67675" cy="35625"/>
            </a:xfrm>
            <a:custGeom>
              <a:avLst/>
              <a:gdLst/>
              <a:ahLst/>
              <a:cxnLst/>
              <a:rect l="l" t="t" r="r" b="b"/>
              <a:pathLst>
                <a:path w="2707" h="1425" extrusionOk="0">
                  <a:moveTo>
                    <a:pt x="2707" y="1"/>
                  </a:moveTo>
                  <a:lnTo>
                    <a:pt x="2707" y="1"/>
                  </a:lnTo>
                  <a:cubicBezTo>
                    <a:pt x="1922" y="552"/>
                    <a:pt x="969" y="870"/>
                    <a:pt x="0" y="920"/>
                  </a:cubicBezTo>
                  <a:lnTo>
                    <a:pt x="50" y="1421"/>
                  </a:lnTo>
                  <a:cubicBezTo>
                    <a:pt x="106" y="1423"/>
                    <a:pt x="160" y="1424"/>
                    <a:pt x="214" y="1424"/>
                  </a:cubicBezTo>
                  <a:cubicBezTo>
                    <a:pt x="2137" y="1424"/>
                    <a:pt x="2707" y="1"/>
                    <a:pt x="27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32" name="Google Shape;1230;p35"/>
            <p:cNvSpPr/>
            <p:nvPr/>
          </p:nvSpPr>
          <p:spPr>
            <a:xfrm>
              <a:off x="5896475" y="2076900"/>
              <a:ext cx="301675" cy="294175"/>
            </a:xfrm>
            <a:custGeom>
              <a:avLst/>
              <a:gdLst/>
              <a:ahLst/>
              <a:cxnLst/>
              <a:rect l="l" t="t" r="r" b="b"/>
              <a:pathLst>
                <a:path w="12067" h="11767" extrusionOk="0">
                  <a:moveTo>
                    <a:pt x="12047" y="6203"/>
                  </a:moveTo>
                  <a:lnTo>
                    <a:pt x="12058" y="6448"/>
                  </a:lnTo>
                  <a:lnTo>
                    <a:pt x="12058" y="6448"/>
                  </a:lnTo>
                  <a:cubicBezTo>
                    <a:pt x="12055" y="6292"/>
                    <a:pt x="12047" y="6203"/>
                    <a:pt x="12047" y="6203"/>
                  </a:cubicBezTo>
                  <a:close/>
                  <a:moveTo>
                    <a:pt x="5395" y="0"/>
                  </a:moveTo>
                  <a:cubicBezTo>
                    <a:pt x="4583" y="0"/>
                    <a:pt x="3470" y="218"/>
                    <a:pt x="2039" y="1708"/>
                  </a:cubicBezTo>
                  <a:cubicBezTo>
                    <a:pt x="0" y="3814"/>
                    <a:pt x="1120" y="6086"/>
                    <a:pt x="1120" y="6086"/>
                  </a:cubicBezTo>
                  <a:lnTo>
                    <a:pt x="1454" y="5769"/>
                  </a:lnTo>
                  <a:lnTo>
                    <a:pt x="4445" y="5000"/>
                  </a:lnTo>
                  <a:cubicBezTo>
                    <a:pt x="4211" y="4198"/>
                    <a:pt x="4562" y="3195"/>
                    <a:pt x="4762" y="2728"/>
                  </a:cubicBezTo>
                  <a:lnTo>
                    <a:pt x="4779" y="2711"/>
                  </a:lnTo>
                  <a:cubicBezTo>
                    <a:pt x="5364" y="5769"/>
                    <a:pt x="8739" y="6086"/>
                    <a:pt x="8739" y="6086"/>
                  </a:cubicBezTo>
                  <a:lnTo>
                    <a:pt x="8472" y="11767"/>
                  </a:lnTo>
                  <a:cubicBezTo>
                    <a:pt x="11819" y="11053"/>
                    <a:pt x="12067" y="7627"/>
                    <a:pt x="12060" y="6537"/>
                  </a:cubicBezTo>
                  <a:lnTo>
                    <a:pt x="12060" y="6537"/>
                  </a:lnTo>
                  <a:cubicBezTo>
                    <a:pt x="12061" y="6549"/>
                    <a:pt x="12063" y="6560"/>
                    <a:pt x="12064" y="6571"/>
                  </a:cubicBezTo>
                  <a:lnTo>
                    <a:pt x="12058" y="6448"/>
                  </a:lnTo>
                  <a:lnTo>
                    <a:pt x="12058" y="6448"/>
                  </a:lnTo>
                  <a:cubicBezTo>
                    <a:pt x="12059" y="6476"/>
                    <a:pt x="12059" y="6505"/>
                    <a:pt x="12060" y="6537"/>
                  </a:cubicBezTo>
                  <a:lnTo>
                    <a:pt x="12060" y="6537"/>
                  </a:lnTo>
                  <a:cubicBezTo>
                    <a:pt x="12008" y="6139"/>
                    <a:pt x="11912" y="5328"/>
                    <a:pt x="11847" y="5100"/>
                  </a:cubicBezTo>
                  <a:cubicBezTo>
                    <a:pt x="10727" y="840"/>
                    <a:pt x="6985" y="38"/>
                    <a:pt x="6249" y="38"/>
                  </a:cubicBezTo>
                  <a:cubicBezTo>
                    <a:pt x="6015" y="38"/>
                    <a:pt x="5731" y="0"/>
                    <a:pt x="5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33" name="Google Shape;1231;p35"/>
            <p:cNvSpPr/>
            <p:nvPr/>
          </p:nvSpPr>
          <p:spPr>
            <a:xfrm>
              <a:off x="6185675" y="2198775"/>
              <a:ext cx="91775" cy="98975"/>
            </a:xfrm>
            <a:custGeom>
              <a:avLst/>
              <a:gdLst/>
              <a:ahLst/>
              <a:cxnLst/>
              <a:rect l="l" t="t" r="r" b="b"/>
              <a:pathLst>
                <a:path w="3671" h="3959" extrusionOk="0">
                  <a:moveTo>
                    <a:pt x="1601" y="0"/>
                  </a:moveTo>
                  <a:cubicBezTo>
                    <a:pt x="1467" y="0"/>
                    <a:pt x="1332" y="14"/>
                    <a:pt x="1198" y="41"/>
                  </a:cubicBezTo>
                  <a:cubicBezTo>
                    <a:pt x="770" y="164"/>
                    <a:pt x="398" y="565"/>
                    <a:pt x="376" y="1004"/>
                  </a:cubicBezTo>
                  <a:lnTo>
                    <a:pt x="376" y="1004"/>
                  </a:lnTo>
                  <a:cubicBezTo>
                    <a:pt x="15" y="1700"/>
                    <a:pt x="0" y="2546"/>
                    <a:pt x="379" y="3266"/>
                  </a:cubicBezTo>
                  <a:cubicBezTo>
                    <a:pt x="529" y="3550"/>
                    <a:pt x="763" y="3784"/>
                    <a:pt x="1064" y="3901"/>
                  </a:cubicBezTo>
                  <a:cubicBezTo>
                    <a:pt x="1179" y="3939"/>
                    <a:pt x="1300" y="3958"/>
                    <a:pt x="1420" y="3958"/>
                  </a:cubicBezTo>
                  <a:cubicBezTo>
                    <a:pt x="1667" y="3958"/>
                    <a:pt x="1915" y="3880"/>
                    <a:pt x="2117" y="3734"/>
                  </a:cubicBezTo>
                  <a:cubicBezTo>
                    <a:pt x="2434" y="3534"/>
                    <a:pt x="2701" y="3266"/>
                    <a:pt x="2919" y="2965"/>
                  </a:cubicBezTo>
                  <a:cubicBezTo>
                    <a:pt x="3286" y="2498"/>
                    <a:pt x="3671" y="1946"/>
                    <a:pt x="3554" y="1345"/>
                  </a:cubicBezTo>
                  <a:cubicBezTo>
                    <a:pt x="3470" y="860"/>
                    <a:pt x="3052" y="493"/>
                    <a:pt x="2618" y="275"/>
                  </a:cubicBezTo>
                  <a:cubicBezTo>
                    <a:pt x="2303" y="94"/>
                    <a:pt x="1954" y="0"/>
                    <a:pt x="1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34" name="Google Shape;1232;p35"/>
            <p:cNvSpPr/>
            <p:nvPr/>
          </p:nvSpPr>
          <p:spPr>
            <a:xfrm>
              <a:off x="5901475" y="2104125"/>
              <a:ext cx="109900" cy="115750"/>
            </a:xfrm>
            <a:custGeom>
              <a:avLst/>
              <a:gdLst/>
              <a:ahLst/>
              <a:cxnLst/>
              <a:rect l="l" t="t" r="r" b="b"/>
              <a:pathLst>
                <a:path w="4396" h="4630" extrusionOk="0">
                  <a:moveTo>
                    <a:pt x="4146" y="1"/>
                  </a:moveTo>
                  <a:cubicBezTo>
                    <a:pt x="3968" y="1"/>
                    <a:pt x="3696" y="27"/>
                    <a:pt x="3359" y="118"/>
                  </a:cubicBezTo>
                  <a:cubicBezTo>
                    <a:pt x="1705" y="553"/>
                    <a:pt x="435" y="1906"/>
                    <a:pt x="118" y="3594"/>
                  </a:cubicBezTo>
                  <a:cubicBezTo>
                    <a:pt x="1" y="4228"/>
                    <a:pt x="68" y="4629"/>
                    <a:pt x="118" y="4629"/>
                  </a:cubicBezTo>
                  <a:cubicBezTo>
                    <a:pt x="168" y="4629"/>
                    <a:pt x="185" y="4245"/>
                    <a:pt x="352" y="3660"/>
                  </a:cubicBezTo>
                  <a:cubicBezTo>
                    <a:pt x="786" y="2123"/>
                    <a:pt x="1939" y="887"/>
                    <a:pt x="3443" y="352"/>
                  </a:cubicBezTo>
                  <a:cubicBezTo>
                    <a:pt x="4011" y="135"/>
                    <a:pt x="4395" y="85"/>
                    <a:pt x="4378" y="35"/>
                  </a:cubicBezTo>
                  <a:cubicBezTo>
                    <a:pt x="4378" y="19"/>
                    <a:pt x="4295" y="1"/>
                    <a:pt x="4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35" name="Google Shape;1233;p35"/>
            <p:cNvSpPr/>
            <p:nvPr/>
          </p:nvSpPr>
          <p:spPr>
            <a:xfrm>
              <a:off x="6127475" y="2252000"/>
              <a:ext cx="43875" cy="45125"/>
            </a:xfrm>
            <a:custGeom>
              <a:avLst/>
              <a:gdLst/>
              <a:ahLst/>
              <a:cxnLst/>
              <a:rect l="l" t="t" r="r" b="b"/>
              <a:pathLst>
                <a:path w="1755" h="1805" extrusionOk="0">
                  <a:moveTo>
                    <a:pt x="918" y="0"/>
                  </a:moveTo>
                  <a:cubicBezTo>
                    <a:pt x="907" y="0"/>
                    <a:pt x="896" y="1"/>
                    <a:pt x="886" y="1"/>
                  </a:cubicBezTo>
                  <a:cubicBezTo>
                    <a:pt x="535" y="68"/>
                    <a:pt x="251" y="318"/>
                    <a:pt x="151" y="636"/>
                  </a:cubicBezTo>
                  <a:cubicBezTo>
                    <a:pt x="34" y="970"/>
                    <a:pt x="0" y="1304"/>
                    <a:pt x="34" y="1655"/>
                  </a:cubicBezTo>
                  <a:lnTo>
                    <a:pt x="67" y="1689"/>
                  </a:lnTo>
                  <a:cubicBezTo>
                    <a:pt x="238" y="1766"/>
                    <a:pt x="419" y="1804"/>
                    <a:pt x="600" y="1804"/>
                  </a:cubicBezTo>
                  <a:cubicBezTo>
                    <a:pt x="808" y="1804"/>
                    <a:pt x="1015" y="1754"/>
                    <a:pt x="1203" y="1655"/>
                  </a:cubicBezTo>
                  <a:cubicBezTo>
                    <a:pt x="1554" y="1471"/>
                    <a:pt x="1755" y="1087"/>
                    <a:pt x="1704" y="686"/>
                  </a:cubicBezTo>
                  <a:cubicBezTo>
                    <a:pt x="1639" y="296"/>
                    <a:pt x="1305" y="0"/>
                    <a:pt x="91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36" name="Google Shape;1234;p35"/>
            <p:cNvSpPr/>
            <p:nvPr/>
          </p:nvSpPr>
          <p:spPr>
            <a:xfrm>
              <a:off x="6143350" y="2260275"/>
              <a:ext cx="16725" cy="29325"/>
            </a:xfrm>
            <a:custGeom>
              <a:avLst/>
              <a:gdLst/>
              <a:ahLst/>
              <a:cxnLst/>
              <a:rect l="l" t="t" r="r" b="b"/>
              <a:pathLst>
                <a:path w="669" h="1173" extrusionOk="0">
                  <a:moveTo>
                    <a:pt x="71" y="0"/>
                  </a:moveTo>
                  <a:cubicBezTo>
                    <a:pt x="42" y="0"/>
                    <a:pt x="23" y="8"/>
                    <a:pt x="17" y="21"/>
                  </a:cubicBezTo>
                  <a:cubicBezTo>
                    <a:pt x="17" y="38"/>
                    <a:pt x="100" y="71"/>
                    <a:pt x="201" y="171"/>
                  </a:cubicBezTo>
                  <a:cubicBezTo>
                    <a:pt x="468" y="388"/>
                    <a:pt x="451" y="806"/>
                    <a:pt x="184" y="1023"/>
                  </a:cubicBezTo>
                  <a:cubicBezTo>
                    <a:pt x="84" y="1107"/>
                    <a:pt x="0" y="1140"/>
                    <a:pt x="0" y="1157"/>
                  </a:cubicBezTo>
                  <a:cubicBezTo>
                    <a:pt x="0" y="1165"/>
                    <a:pt x="20" y="1172"/>
                    <a:pt x="56" y="1172"/>
                  </a:cubicBezTo>
                  <a:cubicBezTo>
                    <a:pt x="100" y="1172"/>
                    <a:pt x="168" y="1161"/>
                    <a:pt x="251" y="1124"/>
                  </a:cubicBezTo>
                  <a:cubicBezTo>
                    <a:pt x="652" y="890"/>
                    <a:pt x="668" y="305"/>
                    <a:pt x="267" y="71"/>
                  </a:cubicBezTo>
                  <a:cubicBezTo>
                    <a:pt x="186" y="20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37" name="Google Shape;1235;p35"/>
            <p:cNvSpPr/>
            <p:nvPr/>
          </p:nvSpPr>
          <p:spPr>
            <a:xfrm>
              <a:off x="5986275" y="2197950"/>
              <a:ext cx="91925" cy="83925"/>
            </a:xfrm>
            <a:custGeom>
              <a:avLst/>
              <a:gdLst/>
              <a:ahLst/>
              <a:cxnLst/>
              <a:rect l="l" t="t" r="r" b="b"/>
              <a:pathLst>
                <a:path w="3677" h="3357" extrusionOk="0">
                  <a:moveTo>
                    <a:pt x="1647" y="1"/>
                  </a:moveTo>
                  <a:cubicBezTo>
                    <a:pt x="1276" y="1"/>
                    <a:pt x="910" y="123"/>
                    <a:pt x="619" y="358"/>
                  </a:cubicBezTo>
                  <a:cubicBezTo>
                    <a:pt x="318" y="592"/>
                    <a:pt x="118" y="910"/>
                    <a:pt x="34" y="1277"/>
                  </a:cubicBezTo>
                  <a:cubicBezTo>
                    <a:pt x="17" y="1378"/>
                    <a:pt x="1" y="1478"/>
                    <a:pt x="1" y="1578"/>
                  </a:cubicBezTo>
                  <a:cubicBezTo>
                    <a:pt x="1" y="1645"/>
                    <a:pt x="17" y="1678"/>
                    <a:pt x="17" y="1678"/>
                  </a:cubicBezTo>
                  <a:cubicBezTo>
                    <a:pt x="34" y="1678"/>
                    <a:pt x="34" y="1528"/>
                    <a:pt x="101" y="1294"/>
                  </a:cubicBezTo>
                  <a:cubicBezTo>
                    <a:pt x="201" y="960"/>
                    <a:pt x="402" y="659"/>
                    <a:pt x="686" y="459"/>
                  </a:cubicBezTo>
                  <a:cubicBezTo>
                    <a:pt x="967" y="248"/>
                    <a:pt x="1283" y="152"/>
                    <a:pt x="1591" y="152"/>
                  </a:cubicBezTo>
                  <a:cubicBezTo>
                    <a:pt x="2382" y="152"/>
                    <a:pt x="3125" y="777"/>
                    <a:pt x="3125" y="1678"/>
                  </a:cubicBezTo>
                  <a:cubicBezTo>
                    <a:pt x="3125" y="2580"/>
                    <a:pt x="2382" y="3204"/>
                    <a:pt x="1591" y="3204"/>
                  </a:cubicBezTo>
                  <a:cubicBezTo>
                    <a:pt x="1283" y="3204"/>
                    <a:pt x="967" y="3109"/>
                    <a:pt x="686" y="2898"/>
                  </a:cubicBezTo>
                  <a:cubicBezTo>
                    <a:pt x="402" y="2698"/>
                    <a:pt x="201" y="2397"/>
                    <a:pt x="101" y="2063"/>
                  </a:cubicBezTo>
                  <a:cubicBezTo>
                    <a:pt x="34" y="1829"/>
                    <a:pt x="34" y="1678"/>
                    <a:pt x="17" y="1678"/>
                  </a:cubicBezTo>
                  <a:cubicBezTo>
                    <a:pt x="17" y="1678"/>
                    <a:pt x="1" y="1712"/>
                    <a:pt x="1" y="1779"/>
                  </a:cubicBezTo>
                  <a:cubicBezTo>
                    <a:pt x="1" y="1879"/>
                    <a:pt x="17" y="1979"/>
                    <a:pt x="34" y="2079"/>
                  </a:cubicBezTo>
                  <a:cubicBezTo>
                    <a:pt x="118" y="2447"/>
                    <a:pt x="318" y="2765"/>
                    <a:pt x="619" y="2998"/>
                  </a:cubicBezTo>
                  <a:cubicBezTo>
                    <a:pt x="910" y="3234"/>
                    <a:pt x="1276" y="3356"/>
                    <a:pt x="1647" y="3356"/>
                  </a:cubicBezTo>
                  <a:cubicBezTo>
                    <a:pt x="1829" y="3356"/>
                    <a:pt x="2013" y="3326"/>
                    <a:pt x="2189" y="3266"/>
                  </a:cubicBezTo>
                  <a:cubicBezTo>
                    <a:pt x="3677" y="2731"/>
                    <a:pt x="3677" y="626"/>
                    <a:pt x="2189" y="91"/>
                  </a:cubicBezTo>
                  <a:cubicBezTo>
                    <a:pt x="2013" y="31"/>
                    <a:pt x="1829" y="1"/>
                    <a:pt x="1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38" name="Google Shape;1236;p35"/>
            <p:cNvSpPr/>
            <p:nvPr/>
          </p:nvSpPr>
          <p:spPr>
            <a:xfrm>
              <a:off x="5893975" y="2197950"/>
              <a:ext cx="91900" cy="83925"/>
            </a:xfrm>
            <a:custGeom>
              <a:avLst/>
              <a:gdLst/>
              <a:ahLst/>
              <a:cxnLst/>
              <a:rect l="l" t="t" r="r" b="b"/>
              <a:pathLst>
                <a:path w="3676" h="3357" extrusionOk="0">
                  <a:moveTo>
                    <a:pt x="1646" y="1"/>
                  </a:moveTo>
                  <a:cubicBezTo>
                    <a:pt x="1275" y="1"/>
                    <a:pt x="909" y="123"/>
                    <a:pt x="618" y="358"/>
                  </a:cubicBezTo>
                  <a:cubicBezTo>
                    <a:pt x="318" y="592"/>
                    <a:pt x="117" y="910"/>
                    <a:pt x="33" y="1277"/>
                  </a:cubicBezTo>
                  <a:cubicBezTo>
                    <a:pt x="17" y="1378"/>
                    <a:pt x="0" y="1478"/>
                    <a:pt x="0" y="1578"/>
                  </a:cubicBezTo>
                  <a:cubicBezTo>
                    <a:pt x="0" y="1645"/>
                    <a:pt x="17" y="1678"/>
                    <a:pt x="17" y="1678"/>
                  </a:cubicBezTo>
                  <a:cubicBezTo>
                    <a:pt x="33" y="1678"/>
                    <a:pt x="33" y="1528"/>
                    <a:pt x="100" y="1294"/>
                  </a:cubicBezTo>
                  <a:cubicBezTo>
                    <a:pt x="201" y="960"/>
                    <a:pt x="401" y="659"/>
                    <a:pt x="685" y="459"/>
                  </a:cubicBezTo>
                  <a:cubicBezTo>
                    <a:pt x="967" y="248"/>
                    <a:pt x="1282" y="152"/>
                    <a:pt x="1591" y="152"/>
                  </a:cubicBezTo>
                  <a:cubicBezTo>
                    <a:pt x="2381" y="152"/>
                    <a:pt x="3125" y="777"/>
                    <a:pt x="3125" y="1678"/>
                  </a:cubicBezTo>
                  <a:cubicBezTo>
                    <a:pt x="3125" y="2580"/>
                    <a:pt x="2381" y="3204"/>
                    <a:pt x="1591" y="3204"/>
                  </a:cubicBezTo>
                  <a:cubicBezTo>
                    <a:pt x="1282" y="3204"/>
                    <a:pt x="967" y="3109"/>
                    <a:pt x="685" y="2898"/>
                  </a:cubicBezTo>
                  <a:cubicBezTo>
                    <a:pt x="401" y="2698"/>
                    <a:pt x="201" y="2397"/>
                    <a:pt x="100" y="2063"/>
                  </a:cubicBezTo>
                  <a:cubicBezTo>
                    <a:pt x="33" y="1829"/>
                    <a:pt x="33" y="1678"/>
                    <a:pt x="17" y="1678"/>
                  </a:cubicBezTo>
                  <a:cubicBezTo>
                    <a:pt x="17" y="1678"/>
                    <a:pt x="0" y="1712"/>
                    <a:pt x="0" y="1779"/>
                  </a:cubicBezTo>
                  <a:cubicBezTo>
                    <a:pt x="0" y="1879"/>
                    <a:pt x="17" y="1979"/>
                    <a:pt x="33" y="2079"/>
                  </a:cubicBezTo>
                  <a:cubicBezTo>
                    <a:pt x="117" y="2447"/>
                    <a:pt x="318" y="2765"/>
                    <a:pt x="618" y="2998"/>
                  </a:cubicBezTo>
                  <a:cubicBezTo>
                    <a:pt x="909" y="3234"/>
                    <a:pt x="1275" y="3356"/>
                    <a:pt x="1646" y="3356"/>
                  </a:cubicBezTo>
                  <a:cubicBezTo>
                    <a:pt x="1829" y="3356"/>
                    <a:pt x="2012" y="3326"/>
                    <a:pt x="2189" y="3266"/>
                  </a:cubicBezTo>
                  <a:cubicBezTo>
                    <a:pt x="3676" y="2731"/>
                    <a:pt x="3676" y="626"/>
                    <a:pt x="2189" y="91"/>
                  </a:cubicBezTo>
                  <a:cubicBezTo>
                    <a:pt x="2012" y="31"/>
                    <a:pt x="1829" y="1"/>
                    <a:pt x="1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39" name="Google Shape;1237;p35"/>
            <p:cNvSpPr/>
            <p:nvPr/>
          </p:nvSpPr>
          <p:spPr>
            <a:xfrm>
              <a:off x="5974575" y="2239075"/>
              <a:ext cx="14650" cy="4200"/>
            </a:xfrm>
            <a:custGeom>
              <a:avLst/>
              <a:gdLst/>
              <a:ahLst/>
              <a:cxnLst/>
              <a:rect l="l" t="t" r="r" b="b"/>
              <a:pathLst>
                <a:path w="586" h="168" extrusionOk="0">
                  <a:moveTo>
                    <a:pt x="285" y="0"/>
                  </a:moveTo>
                  <a:cubicBezTo>
                    <a:pt x="134" y="0"/>
                    <a:pt x="1" y="33"/>
                    <a:pt x="1" y="84"/>
                  </a:cubicBezTo>
                  <a:cubicBezTo>
                    <a:pt x="1" y="134"/>
                    <a:pt x="134" y="167"/>
                    <a:pt x="285" y="167"/>
                  </a:cubicBezTo>
                  <a:cubicBezTo>
                    <a:pt x="452" y="167"/>
                    <a:pt x="586" y="134"/>
                    <a:pt x="586" y="84"/>
                  </a:cubicBezTo>
                  <a:cubicBezTo>
                    <a:pt x="586" y="33"/>
                    <a:pt x="452" y="0"/>
                    <a:pt x="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40" name="Google Shape;1238;p35"/>
            <p:cNvSpPr/>
            <p:nvPr/>
          </p:nvSpPr>
          <p:spPr>
            <a:xfrm>
              <a:off x="6065225" y="2247900"/>
              <a:ext cx="71450" cy="14775"/>
            </a:xfrm>
            <a:custGeom>
              <a:avLst/>
              <a:gdLst/>
              <a:ahLst/>
              <a:cxnLst/>
              <a:rect l="l" t="t" r="r" b="b"/>
              <a:pathLst>
                <a:path w="2858" h="591" extrusionOk="0">
                  <a:moveTo>
                    <a:pt x="79" y="0"/>
                  </a:moveTo>
                  <a:cubicBezTo>
                    <a:pt x="31" y="0"/>
                    <a:pt x="4" y="5"/>
                    <a:pt x="1" y="15"/>
                  </a:cubicBezTo>
                  <a:cubicBezTo>
                    <a:pt x="1" y="65"/>
                    <a:pt x="619" y="232"/>
                    <a:pt x="1404" y="382"/>
                  </a:cubicBezTo>
                  <a:cubicBezTo>
                    <a:pt x="2074" y="510"/>
                    <a:pt x="2646" y="590"/>
                    <a:pt x="2800" y="590"/>
                  </a:cubicBezTo>
                  <a:cubicBezTo>
                    <a:pt x="2827" y="590"/>
                    <a:pt x="2841" y="588"/>
                    <a:pt x="2841" y="583"/>
                  </a:cubicBezTo>
                  <a:cubicBezTo>
                    <a:pt x="2858" y="533"/>
                    <a:pt x="2223" y="366"/>
                    <a:pt x="1438" y="215"/>
                  </a:cubicBezTo>
                  <a:cubicBezTo>
                    <a:pt x="819" y="81"/>
                    <a:pt x="275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41" name="Google Shape;1239;p35"/>
            <p:cNvSpPr/>
            <p:nvPr/>
          </p:nvSpPr>
          <p:spPr>
            <a:xfrm>
              <a:off x="5833825" y="3063200"/>
              <a:ext cx="564350" cy="1370125"/>
            </a:xfrm>
            <a:custGeom>
              <a:avLst/>
              <a:gdLst/>
              <a:ahLst/>
              <a:cxnLst/>
              <a:rect l="l" t="t" r="r" b="b"/>
              <a:pathLst>
                <a:path w="22574" h="54805" extrusionOk="0">
                  <a:moveTo>
                    <a:pt x="16007" y="1"/>
                  </a:moveTo>
                  <a:lnTo>
                    <a:pt x="0" y="602"/>
                  </a:lnTo>
                  <a:lnTo>
                    <a:pt x="2556" y="54621"/>
                  </a:lnTo>
                  <a:lnTo>
                    <a:pt x="10760" y="54805"/>
                  </a:lnTo>
                  <a:lnTo>
                    <a:pt x="8638" y="8105"/>
                  </a:lnTo>
                  <a:lnTo>
                    <a:pt x="14186" y="54604"/>
                  </a:lnTo>
                  <a:lnTo>
                    <a:pt x="22573" y="54805"/>
                  </a:lnTo>
                  <a:lnTo>
                    <a:pt x="160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42" name="Google Shape;1240;p35"/>
            <p:cNvSpPr/>
            <p:nvPr/>
          </p:nvSpPr>
          <p:spPr>
            <a:xfrm>
              <a:off x="5931975" y="3082425"/>
              <a:ext cx="63925" cy="1348400"/>
            </a:xfrm>
            <a:custGeom>
              <a:avLst/>
              <a:gdLst/>
              <a:ahLst/>
              <a:cxnLst/>
              <a:rect l="l" t="t" r="r" b="b"/>
              <a:pathLst>
                <a:path w="2557" h="5393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502" y="12081"/>
                    <a:pt x="1187" y="26968"/>
                  </a:cubicBezTo>
                  <a:cubicBezTo>
                    <a:pt x="1872" y="41872"/>
                    <a:pt x="2457" y="53936"/>
                    <a:pt x="2507" y="53936"/>
                  </a:cubicBezTo>
                  <a:cubicBezTo>
                    <a:pt x="2557" y="53936"/>
                    <a:pt x="2039" y="41855"/>
                    <a:pt x="1354" y="26968"/>
                  </a:cubicBezTo>
                  <a:cubicBezTo>
                    <a:pt x="686" y="12064"/>
                    <a:pt x="84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43" name="Google Shape;1241;p35"/>
            <p:cNvSpPr/>
            <p:nvPr/>
          </p:nvSpPr>
          <p:spPr>
            <a:xfrm>
              <a:off x="6139175" y="3110000"/>
              <a:ext cx="162500" cy="1309975"/>
            </a:xfrm>
            <a:custGeom>
              <a:avLst/>
              <a:gdLst/>
              <a:ahLst/>
              <a:cxnLst/>
              <a:rect l="l" t="t" r="r" b="b"/>
              <a:pathLst>
                <a:path w="6500" h="52399" extrusionOk="0">
                  <a:moveTo>
                    <a:pt x="50" y="0"/>
                  </a:moveTo>
                  <a:cubicBezTo>
                    <a:pt x="0" y="0"/>
                    <a:pt x="1387" y="11746"/>
                    <a:pt x="3158" y="26216"/>
                  </a:cubicBezTo>
                  <a:cubicBezTo>
                    <a:pt x="4928" y="40675"/>
                    <a:pt x="6397" y="52398"/>
                    <a:pt x="6449" y="52398"/>
                  </a:cubicBezTo>
                  <a:cubicBezTo>
                    <a:pt x="6449" y="52398"/>
                    <a:pt x="6449" y="52398"/>
                    <a:pt x="6450" y="52398"/>
                  </a:cubicBezTo>
                  <a:cubicBezTo>
                    <a:pt x="6500" y="52398"/>
                    <a:pt x="5113" y="40669"/>
                    <a:pt x="3342" y="26199"/>
                  </a:cubicBezTo>
                  <a:cubicBezTo>
                    <a:pt x="1571" y="11713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44" name="Google Shape;1242;p35"/>
            <p:cNvSpPr/>
            <p:nvPr/>
          </p:nvSpPr>
          <p:spPr>
            <a:xfrm>
              <a:off x="5683025" y="2421600"/>
              <a:ext cx="708450" cy="660850"/>
            </a:xfrm>
            <a:custGeom>
              <a:avLst/>
              <a:gdLst/>
              <a:ahLst/>
              <a:cxnLst/>
              <a:rect l="l" t="t" r="r" b="b"/>
              <a:pathLst>
                <a:path w="28338" h="26434" extrusionOk="0">
                  <a:moveTo>
                    <a:pt x="11663" y="1"/>
                  </a:moveTo>
                  <a:lnTo>
                    <a:pt x="11663" y="519"/>
                  </a:lnTo>
                  <a:cubicBezTo>
                    <a:pt x="10293" y="702"/>
                    <a:pt x="8956" y="1103"/>
                    <a:pt x="7720" y="1705"/>
                  </a:cubicBezTo>
                  <a:lnTo>
                    <a:pt x="0" y="4829"/>
                  </a:lnTo>
                  <a:lnTo>
                    <a:pt x="2473" y="11647"/>
                  </a:lnTo>
                  <a:lnTo>
                    <a:pt x="7703" y="9892"/>
                  </a:lnTo>
                  <a:lnTo>
                    <a:pt x="7703" y="9892"/>
                  </a:lnTo>
                  <a:cubicBezTo>
                    <a:pt x="7669" y="9976"/>
                    <a:pt x="7636" y="10076"/>
                    <a:pt x="7603" y="10176"/>
                  </a:cubicBezTo>
                  <a:cubicBezTo>
                    <a:pt x="7402" y="10945"/>
                    <a:pt x="7469" y="11780"/>
                    <a:pt x="7803" y="12499"/>
                  </a:cubicBezTo>
                  <a:cubicBezTo>
                    <a:pt x="7970" y="12850"/>
                    <a:pt x="8187" y="13167"/>
                    <a:pt x="8455" y="13434"/>
                  </a:cubicBezTo>
                  <a:lnTo>
                    <a:pt x="8355" y="18931"/>
                  </a:lnTo>
                  <a:lnTo>
                    <a:pt x="6032" y="26266"/>
                  </a:lnTo>
                  <a:lnTo>
                    <a:pt x="22039" y="26434"/>
                  </a:lnTo>
                  <a:lnTo>
                    <a:pt x="22039" y="26434"/>
                  </a:lnTo>
                  <a:lnTo>
                    <a:pt x="20218" y="18514"/>
                  </a:lnTo>
                  <a:lnTo>
                    <a:pt x="21053" y="10677"/>
                  </a:lnTo>
                  <a:lnTo>
                    <a:pt x="24127" y="13685"/>
                  </a:lnTo>
                  <a:lnTo>
                    <a:pt x="28338" y="8422"/>
                  </a:lnTo>
                  <a:lnTo>
                    <a:pt x="23175" y="3225"/>
                  </a:lnTo>
                  <a:cubicBezTo>
                    <a:pt x="22189" y="2189"/>
                    <a:pt x="20953" y="1387"/>
                    <a:pt x="19599" y="920"/>
                  </a:cubicBezTo>
                  <a:cubicBezTo>
                    <a:pt x="18948" y="669"/>
                    <a:pt x="18263" y="535"/>
                    <a:pt x="17561" y="502"/>
                  </a:cubicBezTo>
                  <a:lnTo>
                    <a:pt x="17561" y="84"/>
                  </a:lnTo>
                  <a:lnTo>
                    <a:pt x="15289" y="134"/>
                  </a:lnTo>
                  <a:cubicBezTo>
                    <a:pt x="15289" y="134"/>
                    <a:pt x="15188" y="485"/>
                    <a:pt x="15055" y="886"/>
                  </a:cubicBezTo>
                  <a:cubicBezTo>
                    <a:pt x="14938" y="1204"/>
                    <a:pt x="14871" y="1872"/>
                    <a:pt x="14737" y="1872"/>
                  </a:cubicBezTo>
                  <a:cubicBezTo>
                    <a:pt x="14570" y="1872"/>
                    <a:pt x="14353" y="1204"/>
                    <a:pt x="14136" y="886"/>
                  </a:cubicBezTo>
                  <a:cubicBezTo>
                    <a:pt x="13935" y="469"/>
                    <a:pt x="13751" y="101"/>
                    <a:pt x="13751" y="101"/>
                  </a:cubicBezTo>
                  <a:lnTo>
                    <a:pt x="1166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45" name="Google Shape;1243;p35"/>
            <p:cNvSpPr/>
            <p:nvPr/>
          </p:nvSpPr>
          <p:spPr>
            <a:xfrm>
              <a:off x="5972075" y="2426200"/>
              <a:ext cx="53500" cy="36950"/>
            </a:xfrm>
            <a:custGeom>
              <a:avLst/>
              <a:gdLst/>
              <a:ahLst/>
              <a:cxnLst/>
              <a:rect l="l" t="t" r="r" b="b"/>
              <a:pathLst>
                <a:path w="2140" h="1478" extrusionOk="0">
                  <a:moveTo>
                    <a:pt x="2139" y="0"/>
                  </a:moveTo>
                  <a:lnTo>
                    <a:pt x="2139" y="0"/>
                  </a:lnTo>
                  <a:cubicBezTo>
                    <a:pt x="2039" y="134"/>
                    <a:pt x="1955" y="285"/>
                    <a:pt x="1905" y="435"/>
                  </a:cubicBezTo>
                  <a:cubicBezTo>
                    <a:pt x="1839" y="602"/>
                    <a:pt x="1772" y="769"/>
                    <a:pt x="1705" y="936"/>
                  </a:cubicBezTo>
                  <a:cubicBezTo>
                    <a:pt x="1648" y="1077"/>
                    <a:pt x="1592" y="1313"/>
                    <a:pt x="1506" y="1313"/>
                  </a:cubicBezTo>
                  <a:cubicBezTo>
                    <a:pt x="1490" y="1313"/>
                    <a:pt x="1472" y="1305"/>
                    <a:pt x="1454" y="1287"/>
                  </a:cubicBezTo>
                  <a:cubicBezTo>
                    <a:pt x="729" y="814"/>
                    <a:pt x="108" y="431"/>
                    <a:pt x="26" y="431"/>
                  </a:cubicBezTo>
                  <a:cubicBezTo>
                    <a:pt x="21" y="431"/>
                    <a:pt x="18" y="432"/>
                    <a:pt x="17" y="435"/>
                  </a:cubicBezTo>
                  <a:cubicBezTo>
                    <a:pt x="1" y="468"/>
                    <a:pt x="585" y="919"/>
                    <a:pt x="1371" y="1437"/>
                  </a:cubicBezTo>
                  <a:cubicBezTo>
                    <a:pt x="1407" y="1465"/>
                    <a:pt x="1454" y="1477"/>
                    <a:pt x="1500" y="1477"/>
                  </a:cubicBezTo>
                  <a:cubicBezTo>
                    <a:pt x="1538" y="1477"/>
                    <a:pt x="1575" y="1469"/>
                    <a:pt x="1605" y="1454"/>
                  </a:cubicBezTo>
                  <a:cubicBezTo>
                    <a:pt x="1671" y="1421"/>
                    <a:pt x="1722" y="1354"/>
                    <a:pt x="1755" y="1287"/>
                  </a:cubicBezTo>
                  <a:cubicBezTo>
                    <a:pt x="1805" y="1170"/>
                    <a:pt x="1822" y="1087"/>
                    <a:pt x="1855" y="986"/>
                  </a:cubicBezTo>
                  <a:cubicBezTo>
                    <a:pt x="1922" y="819"/>
                    <a:pt x="1972" y="652"/>
                    <a:pt x="2022" y="485"/>
                  </a:cubicBezTo>
                  <a:cubicBezTo>
                    <a:pt x="2089" y="318"/>
                    <a:pt x="2123" y="168"/>
                    <a:pt x="2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46" name="Google Shape;1244;p35"/>
            <p:cNvSpPr/>
            <p:nvPr/>
          </p:nvSpPr>
          <p:spPr>
            <a:xfrm>
              <a:off x="6066900" y="2432025"/>
              <a:ext cx="61000" cy="43075"/>
            </a:xfrm>
            <a:custGeom>
              <a:avLst/>
              <a:gdLst/>
              <a:ahLst/>
              <a:cxnLst/>
              <a:rect l="l" t="t" r="r" b="b"/>
              <a:pathLst>
                <a:path w="2440" h="1723" extrusionOk="0">
                  <a:moveTo>
                    <a:pt x="37" y="0"/>
                  </a:moveTo>
                  <a:cubicBezTo>
                    <a:pt x="36" y="0"/>
                    <a:pt x="35" y="1"/>
                    <a:pt x="34" y="1"/>
                  </a:cubicBezTo>
                  <a:cubicBezTo>
                    <a:pt x="0" y="1"/>
                    <a:pt x="201" y="787"/>
                    <a:pt x="786" y="1639"/>
                  </a:cubicBezTo>
                  <a:lnTo>
                    <a:pt x="836" y="1722"/>
                  </a:lnTo>
                  <a:lnTo>
                    <a:pt x="903" y="1672"/>
                  </a:lnTo>
                  <a:cubicBezTo>
                    <a:pt x="953" y="1639"/>
                    <a:pt x="986" y="1605"/>
                    <a:pt x="1020" y="1589"/>
                  </a:cubicBezTo>
                  <a:cubicBezTo>
                    <a:pt x="1922" y="954"/>
                    <a:pt x="2440" y="219"/>
                    <a:pt x="2390" y="185"/>
                  </a:cubicBezTo>
                  <a:cubicBezTo>
                    <a:pt x="2389" y="184"/>
                    <a:pt x="2388" y="184"/>
                    <a:pt x="2386" y="184"/>
                  </a:cubicBezTo>
                  <a:cubicBezTo>
                    <a:pt x="2329" y="184"/>
                    <a:pt x="1767" y="835"/>
                    <a:pt x="919" y="1438"/>
                  </a:cubicBezTo>
                  <a:lnTo>
                    <a:pt x="878" y="1468"/>
                  </a:lnTo>
                  <a:lnTo>
                    <a:pt x="878" y="1468"/>
                  </a:lnTo>
                  <a:cubicBezTo>
                    <a:pt x="360" y="686"/>
                    <a:pt x="94" y="0"/>
                    <a:pt x="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47" name="Google Shape;1245;p35"/>
            <p:cNvSpPr/>
            <p:nvPr/>
          </p:nvSpPr>
          <p:spPr>
            <a:xfrm>
              <a:off x="6033475" y="2468400"/>
              <a:ext cx="19250" cy="612375"/>
            </a:xfrm>
            <a:custGeom>
              <a:avLst/>
              <a:gdLst/>
              <a:ahLst/>
              <a:cxnLst/>
              <a:rect l="l" t="t" r="r" b="b"/>
              <a:pathLst>
                <a:path w="770" h="24495" extrusionOk="0">
                  <a:moveTo>
                    <a:pt x="719" y="0"/>
                  </a:moveTo>
                  <a:cubicBezTo>
                    <a:pt x="702" y="84"/>
                    <a:pt x="702" y="167"/>
                    <a:pt x="702" y="251"/>
                  </a:cubicBezTo>
                  <a:cubicBezTo>
                    <a:pt x="702" y="434"/>
                    <a:pt x="686" y="668"/>
                    <a:pt x="686" y="969"/>
                  </a:cubicBezTo>
                  <a:cubicBezTo>
                    <a:pt x="669" y="1604"/>
                    <a:pt x="652" y="2490"/>
                    <a:pt x="619" y="3592"/>
                  </a:cubicBezTo>
                  <a:cubicBezTo>
                    <a:pt x="535" y="5815"/>
                    <a:pt x="418" y="8872"/>
                    <a:pt x="301" y="12247"/>
                  </a:cubicBezTo>
                  <a:cubicBezTo>
                    <a:pt x="168" y="15622"/>
                    <a:pt x="68" y="18680"/>
                    <a:pt x="17" y="20902"/>
                  </a:cubicBezTo>
                  <a:cubicBezTo>
                    <a:pt x="1" y="22005"/>
                    <a:pt x="1" y="22907"/>
                    <a:pt x="1" y="23526"/>
                  </a:cubicBezTo>
                  <a:cubicBezTo>
                    <a:pt x="17" y="23826"/>
                    <a:pt x="17" y="24060"/>
                    <a:pt x="34" y="24244"/>
                  </a:cubicBezTo>
                  <a:cubicBezTo>
                    <a:pt x="34" y="24328"/>
                    <a:pt x="34" y="24411"/>
                    <a:pt x="51" y="24495"/>
                  </a:cubicBezTo>
                  <a:cubicBezTo>
                    <a:pt x="68" y="24411"/>
                    <a:pt x="68" y="24328"/>
                    <a:pt x="68" y="24244"/>
                  </a:cubicBezTo>
                  <a:cubicBezTo>
                    <a:pt x="68" y="24060"/>
                    <a:pt x="68" y="23826"/>
                    <a:pt x="84" y="23526"/>
                  </a:cubicBezTo>
                  <a:cubicBezTo>
                    <a:pt x="84" y="22891"/>
                    <a:pt x="118" y="22005"/>
                    <a:pt x="151" y="20902"/>
                  </a:cubicBezTo>
                  <a:cubicBezTo>
                    <a:pt x="235" y="18680"/>
                    <a:pt x="335" y="15622"/>
                    <a:pt x="469" y="12247"/>
                  </a:cubicBezTo>
                  <a:cubicBezTo>
                    <a:pt x="602" y="8872"/>
                    <a:pt x="702" y="5798"/>
                    <a:pt x="753" y="3592"/>
                  </a:cubicBezTo>
                  <a:cubicBezTo>
                    <a:pt x="769" y="2473"/>
                    <a:pt x="769" y="1587"/>
                    <a:pt x="753" y="969"/>
                  </a:cubicBezTo>
                  <a:cubicBezTo>
                    <a:pt x="753" y="668"/>
                    <a:pt x="736" y="434"/>
                    <a:pt x="736" y="251"/>
                  </a:cubicBezTo>
                  <a:cubicBezTo>
                    <a:pt x="736" y="167"/>
                    <a:pt x="736" y="84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48" name="Google Shape;1246;p35"/>
            <p:cNvSpPr/>
            <p:nvPr/>
          </p:nvSpPr>
          <p:spPr>
            <a:xfrm>
              <a:off x="6073175" y="2568800"/>
              <a:ext cx="20475" cy="18650"/>
            </a:xfrm>
            <a:custGeom>
              <a:avLst/>
              <a:gdLst/>
              <a:ahLst/>
              <a:cxnLst/>
              <a:rect l="l" t="t" r="r" b="b"/>
              <a:pathLst>
                <a:path w="819" h="746" extrusionOk="0">
                  <a:moveTo>
                    <a:pt x="496" y="0"/>
                  </a:moveTo>
                  <a:cubicBezTo>
                    <a:pt x="474" y="0"/>
                    <a:pt x="463" y="5"/>
                    <a:pt x="468" y="11"/>
                  </a:cubicBezTo>
                  <a:cubicBezTo>
                    <a:pt x="451" y="44"/>
                    <a:pt x="551" y="61"/>
                    <a:pt x="618" y="195"/>
                  </a:cubicBezTo>
                  <a:cubicBezTo>
                    <a:pt x="652" y="261"/>
                    <a:pt x="668" y="345"/>
                    <a:pt x="635" y="412"/>
                  </a:cubicBezTo>
                  <a:cubicBezTo>
                    <a:pt x="586" y="509"/>
                    <a:pt x="492" y="561"/>
                    <a:pt x="399" y="561"/>
                  </a:cubicBezTo>
                  <a:cubicBezTo>
                    <a:pt x="332" y="561"/>
                    <a:pt x="266" y="534"/>
                    <a:pt x="217" y="479"/>
                  </a:cubicBezTo>
                  <a:cubicBezTo>
                    <a:pt x="167" y="412"/>
                    <a:pt x="150" y="345"/>
                    <a:pt x="167" y="261"/>
                  </a:cubicBezTo>
                  <a:cubicBezTo>
                    <a:pt x="184" y="128"/>
                    <a:pt x="267" y="61"/>
                    <a:pt x="267" y="44"/>
                  </a:cubicBezTo>
                  <a:cubicBezTo>
                    <a:pt x="267" y="41"/>
                    <a:pt x="262" y="39"/>
                    <a:pt x="254" y="39"/>
                  </a:cubicBezTo>
                  <a:cubicBezTo>
                    <a:pt x="215" y="39"/>
                    <a:pt x="105" y="78"/>
                    <a:pt x="50" y="228"/>
                  </a:cubicBezTo>
                  <a:cubicBezTo>
                    <a:pt x="0" y="345"/>
                    <a:pt x="17" y="462"/>
                    <a:pt x="84" y="579"/>
                  </a:cubicBezTo>
                  <a:cubicBezTo>
                    <a:pt x="161" y="692"/>
                    <a:pt x="281" y="745"/>
                    <a:pt x="400" y="745"/>
                  </a:cubicBezTo>
                  <a:cubicBezTo>
                    <a:pt x="564" y="745"/>
                    <a:pt x="727" y="645"/>
                    <a:pt x="785" y="462"/>
                  </a:cubicBezTo>
                  <a:cubicBezTo>
                    <a:pt x="819" y="345"/>
                    <a:pt x="802" y="228"/>
                    <a:pt x="719" y="128"/>
                  </a:cubicBezTo>
                  <a:cubicBezTo>
                    <a:pt x="639" y="25"/>
                    <a:pt x="543" y="0"/>
                    <a:pt x="4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49" name="Google Shape;1247;p35"/>
            <p:cNvSpPr/>
            <p:nvPr/>
          </p:nvSpPr>
          <p:spPr>
            <a:xfrm>
              <a:off x="6076925" y="2707050"/>
              <a:ext cx="17150" cy="16375"/>
            </a:xfrm>
            <a:custGeom>
              <a:avLst/>
              <a:gdLst/>
              <a:ahLst/>
              <a:cxnLst/>
              <a:rect l="l" t="t" r="r" b="b"/>
              <a:pathLst>
                <a:path w="686" h="655" extrusionOk="0">
                  <a:moveTo>
                    <a:pt x="403" y="0"/>
                  </a:moveTo>
                  <a:cubicBezTo>
                    <a:pt x="381" y="0"/>
                    <a:pt x="368" y="6"/>
                    <a:pt x="368" y="11"/>
                  </a:cubicBezTo>
                  <a:cubicBezTo>
                    <a:pt x="368" y="45"/>
                    <a:pt x="452" y="78"/>
                    <a:pt x="502" y="178"/>
                  </a:cubicBezTo>
                  <a:cubicBezTo>
                    <a:pt x="569" y="295"/>
                    <a:pt x="502" y="462"/>
                    <a:pt x="368" y="479"/>
                  </a:cubicBezTo>
                  <a:cubicBezTo>
                    <a:pt x="354" y="483"/>
                    <a:pt x="340" y="484"/>
                    <a:pt x="326" y="484"/>
                  </a:cubicBezTo>
                  <a:cubicBezTo>
                    <a:pt x="212" y="484"/>
                    <a:pt x="123" y="365"/>
                    <a:pt x="168" y="245"/>
                  </a:cubicBezTo>
                  <a:cubicBezTo>
                    <a:pt x="201" y="128"/>
                    <a:pt x="284" y="112"/>
                    <a:pt x="284" y="78"/>
                  </a:cubicBezTo>
                  <a:cubicBezTo>
                    <a:pt x="284" y="73"/>
                    <a:pt x="271" y="68"/>
                    <a:pt x="250" y="68"/>
                  </a:cubicBezTo>
                  <a:cubicBezTo>
                    <a:pt x="203" y="68"/>
                    <a:pt x="119" y="92"/>
                    <a:pt x="51" y="195"/>
                  </a:cubicBezTo>
                  <a:cubicBezTo>
                    <a:pt x="0" y="295"/>
                    <a:pt x="0" y="396"/>
                    <a:pt x="51" y="496"/>
                  </a:cubicBezTo>
                  <a:cubicBezTo>
                    <a:pt x="106" y="592"/>
                    <a:pt x="207" y="655"/>
                    <a:pt x="315" y="655"/>
                  </a:cubicBezTo>
                  <a:cubicBezTo>
                    <a:pt x="338" y="655"/>
                    <a:pt x="361" y="652"/>
                    <a:pt x="385" y="646"/>
                  </a:cubicBezTo>
                  <a:cubicBezTo>
                    <a:pt x="535" y="630"/>
                    <a:pt x="635" y="529"/>
                    <a:pt x="669" y="396"/>
                  </a:cubicBezTo>
                  <a:cubicBezTo>
                    <a:pt x="685" y="295"/>
                    <a:pt x="669" y="195"/>
                    <a:pt x="602" y="112"/>
                  </a:cubicBezTo>
                  <a:cubicBezTo>
                    <a:pt x="524" y="22"/>
                    <a:pt x="446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50" name="Google Shape;1248;p35"/>
            <p:cNvSpPr/>
            <p:nvPr/>
          </p:nvSpPr>
          <p:spPr>
            <a:xfrm>
              <a:off x="5709750" y="2533975"/>
              <a:ext cx="66850" cy="166275"/>
            </a:xfrm>
            <a:custGeom>
              <a:avLst/>
              <a:gdLst/>
              <a:ahLst/>
              <a:cxnLst/>
              <a:rect l="l" t="t" r="r" b="b"/>
              <a:pathLst>
                <a:path w="2674" h="665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218" y="669"/>
                    <a:pt x="385" y="969"/>
                  </a:cubicBezTo>
                  <a:cubicBezTo>
                    <a:pt x="652" y="1621"/>
                    <a:pt x="986" y="2423"/>
                    <a:pt x="1354" y="3325"/>
                  </a:cubicBezTo>
                  <a:cubicBezTo>
                    <a:pt x="1705" y="4211"/>
                    <a:pt x="2022" y="5030"/>
                    <a:pt x="2273" y="5681"/>
                  </a:cubicBezTo>
                  <a:cubicBezTo>
                    <a:pt x="2390" y="6015"/>
                    <a:pt x="2524" y="6333"/>
                    <a:pt x="2674" y="6650"/>
                  </a:cubicBezTo>
                  <a:cubicBezTo>
                    <a:pt x="2607" y="6299"/>
                    <a:pt x="2524" y="5965"/>
                    <a:pt x="2390" y="5631"/>
                  </a:cubicBezTo>
                  <a:cubicBezTo>
                    <a:pt x="2189" y="5013"/>
                    <a:pt x="1872" y="4177"/>
                    <a:pt x="1504" y="3258"/>
                  </a:cubicBezTo>
                  <a:cubicBezTo>
                    <a:pt x="1137" y="2339"/>
                    <a:pt x="769" y="1521"/>
                    <a:pt x="485" y="919"/>
                  </a:cubicBezTo>
                  <a:cubicBezTo>
                    <a:pt x="351" y="602"/>
                    <a:pt x="184" y="2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51" name="Google Shape;1249;p35"/>
            <p:cNvSpPr/>
            <p:nvPr/>
          </p:nvSpPr>
          <p:spPr>
            <a:xfrm>
              <a:off x="6254875" y="2614575"/>
              <a:ext cx="121150" cy="123700"/>
            </a:xfrm>
            <a:custGeom>
              <a:avLst/>
              <a:gdLst/>
              <a:ahLst/>
              <a:cxnLst/>
              <a:rect l="l" t="t" r="r" b="b"/>
              <a:pathLst>
                <a:path w="4846" h="4948" extrusionOk="0">
                  <a:moveTo>
                    <a:pt x="4810" y="0"/>
                  </a:moveTo>
                  <a:cubicBezTo>
                    <a:pt x="4745" y="0"/>
                    <a:pt x="3656" y="1058"/>
                    <a:pt x="2356" y="2407"/>
                  </a:cubicBezTo>
                  <a:cubicBezTo>
                    <a:pt x="1036" y="3777"/>
                    <a:pt x="0" y="4913"/>
                    <a:pt x="34" y="4947"/>
                  </a:cubicBezTo>
                  <a:cubicBezTo>
                    <a:pt x="34" y="4947"/>
                    <a:pt x="35" y="4947"/>
                    <a:pt x="36" y="4947"/>
                  </a:cubicBezTo>
                  <a:cubicBezTo>
                    <a:pt x="100" y="4947"/>
                    <a:pt x="1190" y="3874"/>
                    <a:pt x="2490" y="2524"/>
                  </a:cubicBezTo>
                  <a:cubicBezTo>
                    <a:pt x="3810" y="1171"/>
                    <a:pt x="4846" y="34"/>
                    <a:pt x="4812" y="1"/>
                  </a:cubicBezTo>
                  <a:cubicBezTo>
                    <a:pt x="4812" y="0"/>
                    <a:pt x="4811" y="0"/>
                    <a:pt x="48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52" name="Google Shape;1250;p35"/>
            <p:cNvSpPr/>
            <p:nvPr/>
          </p:nvSpPr>
          <p:spPr>
            <a:xfrm>
              <a:off x="5978350" y="2767050"/>
              <a:ext cx="431525" cy="335525"/>
            </a:xfrm>
            <a:custGeom>
              <a:avLst/>
              <a:gdLst/>
              <a:ahLst/>
              <a:cxnLst/>
              <a:rect l="l" t="t" r="r" b="b"/>
              <a:pathLst>
                <a:path w="17261" h="13421" extrusionOk="0">
                  <a:moveTo>
                    <a:pt x="14954" y="1"/>
                  </a:moveTo>
                  <a:lnTo>
                    <a:pt x="4344" y="2189"/>
                  </a:lnTo>
                  <a:cubicBezTo>
                    <a:pt x="1704" y="2724"/>
                    <a:pt x="0" y="5314"/>
                    <a:pt x="552" y="7954"/>
                  </a:cubicBezTo>
                  <a:lnTo>
                    <a:pt x="886" y="9524"/>
                  </a:lnTo>
                  <a:cubicBezTo>
                    <a:pt x="1353" y="11829"/>
                    <a:pt x="3386" y="13421"/>
                    <a:pt x="5651" y="13421"/>
                  </a:cubicBezTo>
                  <a:cubicBezTo>
                    <a:pt x="5981" y="13421"/>
                    <a:pt x="6315" y="13387"/>
                    <a:pt x="6650" y="13317"/>
                  </a:cubicBezTo>
                  <a:lnTo>
                    <a:pt x="17260" y="11128"/>
                  </a:lnTo>
                  <a:lnTo>
                    <a:pt x="1495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53" name="Google Shape;1251;p35"/>
            <p:cNvSpPr/>
            <p:nvPr/>
          </p:nvSpPr>
          <p:spPr>
            <a:xfrm>
              <a:off x="6137500" y="2696575"/>
              <a:ext cx="430250" cy="113950"/>
            </a:xfrm>
            <a:custGeom>
              <a:avLst/>
              <a:gdLst/>
              <a:ahLst/>
              <a:cxnLst/>
              <a:rect l="l" t="t" r="r" b="b"/>
              <a:pathLst>
                <a:path w="17210" h="4558" extrusionOk="0">
                  <a:moveTo>
                    <a:pt x="15944" y="0"/>
                  </a:moveTo>
                  <a:cubicBezTo>
                    <a:pt x="15855" y="0"/>
                    <a:pt x="15764" y="10"/>
                    <a:pt x="15673" y="29"/>
                  </a:cubicBezTo>
                  <a:lnTo>
                    <a:pt x="1136" y="3037"/>
                  </a:lnTo>
                  <a:cubicBezTo>
                    <a:pt x="435" y="3170"/>
                    <a:pt x="0" y="3856"/>
                    <a:pt x="134" y="4557"/>
                  </a:cubicBezTo>
                  <a:lnTo>
                    <a:pt x="17210" y="1032"/>
                  </a:lnTo>
                  <a:cubicBezTo>
                    <a:pt x="17079" y="421"/>
                    <a:pt x="16544" y="0"/>
                    <a:pt x="1594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54" name="Google Shape;1252;p35"/>
            <p:cNvSpPr/>
            <p:nvPr/>
          </p:nvSpPr>
          <p:spPr>
            <a:xfrm>
              <a:off x="6199725" y="2765375"/>
              <a:ext cx="158350" cy="33025"/>
            </a:xfrm>
            <a:custGeom>
              <a:avLst/>
              <a:gdLst/>
              <a:ahLst/>
              <a:cxnLst/>
              <a:rect l="l" t="t" r="r" b="b"/>
              <a:pathLst>
                <a:path w="6334" h="1321" extrusionOk="0">
                  <a:moveTo>
                    <a:pt x="6333" y="1"/>
                  </a:moveTo>
                  <a:cubicBezTo>
                    <a:pt x="6016" y="17"/>
                    <a:pt x="5698" y="68"/>
                    <a:pt x="5398" y="134"/>
                  </a:cubicBezTo>
                  <a:cubicBezTo>
                    <a:pt x="4813" y="235"/>
                    <a:pt x="4028" y="402"/>
                    <a:pt x="3159" y="569"/>
                  </a:cubicBezTo>
                  <a:cubicBezTo>
                    <a:pt x="2273" y="753"/>
                    <a:pt x="1488" y="936"/>
                    <a:pt x="920" y="1070"/>
                  </a:cubicBezTo>
                  <a:cubicBezTo>
                    <a:pt x="602" y="1120"/>
                    <a:pt x="302" y="1204"/>
                    <a:pt x="1" y="1321"/>
                  </a:cubicBezTo>
                  <a:cubicBezTo>
                    <a:pt x="318" y="1304"/>
                    <a:pt x="636" y="1254"/>
                    <a:pt x="953" y="1187"/>
                  </a:cubicBezTo>
                  <a:cubicBezTo>
                    <a:pt x="1521" y="1087"/>
                    <a:pt x="2323" y="920"/>
                    <a:pt x="3192" y="753"/>
                  </a:cubicBezTo>
                  <a:cubicBezTo>
                    <a:pt x="4061" y="569"/>
                    <a:pt x="4846" y="385"/>
                    <a:pt x="5414" y="251"/>
                  </a:cubicBezTo>
                  <a:cubicBezTo>
                    <a:pt x="5732" y="201"/>
                    <a:pt x="6033" y="118"/>
                    <a:pt x="6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55" name="Google Shape;1253;p35"/>
            <p:cNvSpPr/>
            <p:nvPr/>
          </p:nvSpPr>
          <p:spPr>
            <a:xfrm>
              <a:off x="6196400" y="2855600"/>
              <a:ext cx="177950" cy="232275"/>
            </a:xfrm>
            <a:custGeom>
              <a:avLst/>
              <a:gdLst/>
              <a:ahLst/>
              <a:cxnLst/>
              <a:rect l="l" t="t" r="r" b="b"/>
              <a:pathLst>
                <a:path w="7118" h="9291" extrusionOk="0">
                  <a:moveTo>
                    <a:pt x="7001" y="1"/>
                  </a:moveTo>
                  <a:cubicBezTo>
                    <a:pt x="4996" y="1622"/>
                    <a:pt x="3158" y="3409"/>
                    <a:pt x="1504" y="5364"/>
                  </a:cubicBezTo>
                  <a:cubicBezTo>
                    <a:pt x="1036" y="5932"/>
                    <a:pt x="551" y="6500"/>
                    <a:pt x="284" y="7185"/>
                  </a:cubicBezTo>
                  <a:cubicBezTo>
                    <a:pt x="33" y="7871"/>
                    <a:pt x="0" y="8673"/>
                    <a:pt x="384" y="9291"/>
                  </a:cubicBezTo>
                  <a:lnTo>
                    <a:pt x="4812" y="8305"/>
                  </a:lnTo>
                  <a:lnTo>
                    <a:pt x="7118" y="786"/>
                  </a:lnTo>
                  <a:cubicBezTo>
                    <a:pt x="7068" y="519"/>
                    <a:pt x="7034" y="268"/>
                    <a:pt x="7001" y="1"/>
                  </a:cubicBezTo>
                  <a:close/>
                </a:path>
              </a:pathLst>
            </a:custGeom>
            <a:solidFill>
              <a:srgbClr val="000000">
                <a:alpha val="258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56" name="Google Shape;1254;p35"/>
            <p:cNvSpPr/>
            <p:nvPr/>
          </p:nvSpPr>
          <p:spPr>
            <a:xfrm>
              <a:off x="6218950" y="2645925"/>
              <a:ext cx="308300" cy="539050"/>
            </a:xfrm>
            <a:custGeom>
              <a:avLst/>
              <a:gdLst/>
              <a:ahLst/>
              <a:cxnLst/>
              <a:rect l="l" t="t" r="r" b="b"/>
              <a:pathLst>
                <a:path w="12332" h="21562" extrusionOk="0">
                  <a:moveTo>
                    <a:pt x="6350" y="0"/>
                  </a:moveTo>
                  <a:lnTo>
                    <a:pt x="2974" y="4194"/>
                  </a:lnTo>
                  <a:cubicBezTo>
                    <a:pt x="3125" y="4294"/>
                    <a:pt x="6617" y="8455"/>
                    <a:pt x="6617" y="8455"/>
                  </a:cubicBezTo>
                  <a:lnTo>
                    <a:pt x="1270" y="15105"/>
                  </a:lnTo>
                  <a:cubicBezTo>
                    <a:pt x="451" y="16141"/>
                    <a:pt x="0" y="17578"/>
                    <a:pt x="435" y="18831"/>
                  </a:cubicBezTo>
                  <a:lnTo>
                    <a:pt x="1153" y="20318"/>
                  </a:lnTo>
                  <a:cubicBezTo>
                    <a:pt x="1520" y="21101"/>
                    <a:pt x="2309" y="21561"/>
                    <a:pt x="3131" y="21561"/>
                  </a:cubicBezTo>
                  <a:cubicBezTo>
                    <a:pt x="3432" y="21561"/>
                    <a:pt x="3737" y="21500"/>
                    <a:pt x="4027" y="21370"/>
                  </a:cubicBezTo>
                  <a:lnTo>
                    <a:pt x="5297" y="20802"/>
                  </a:lnTo>
                  <a:cubicBezTo>
                    <a:pt x="5614" y="20652"/>
                    <a:pt x="5681" y="20234"/>
                    <a:pt x="5414" y="20017"/>
                  </a:cubicBezTo>
                  <a:lnTo>
                    <a:pt x="5113" y="19733"/>
                  </a:lnTo>
                  <a:cubicBezTo>
                    <a:pt x="4913" y="19561"/>
                    <a:pt x="4663" y="19475"/>
                    <a:pt x="4406" y="19475"/>
                  </a:cubicBezTo>
                  <a:cubicBezTo>
                    <a:pt x="4364" y="19475"/>
                    <a:pt x="4321" y="19477"/>
                    <a:pt x="4278" y="19482"/>
                  </a:cubicBezTo>
                  <a:lnTo>
                    <a:pt x="2640" y="19633"/>
                  </a:lnTo>
                  <a:lnTo>
                    <a:pt x="2573" y="19332"/>
                  </a:lnTo>
                  <a:lnTo>
                    <a:pt x="10644" y="11579"/>
                  </a:lnTo>
                  <a:cubicBezTo>
                    <a:pt x="12331" y="9658"/>
                    <a:pt x="12315" y="6767"/>
                    <a:pt x="10610" y="4846"/>
                  </a:cubicBezTo>
                  <a:lnTo>
                    <a:pt x="635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57" name="Google Shape;1255;p35"/>
            <p:cNvSpPr/>
            <p:nvPr/>
          </p:nvSpPr>
          <p:spPr>
            <a:xfrm>
              <a:off x="6282850" y="3129200"/>
              <a:ext cx="75225" cy="35125"/>
            </a:xfrm>
            <a:custGeom>
              <a:avLst/>
              <a:gdLst/>
              <a:ahLst/>
              <a:cxnLst/>
              <a:rect l="l" t="t" r="r" b="b"/>
              <a:pathLst>
                <a:path w="3009" h="1405" extrusionOk="0">
                  <a:moveTo>
                    <a:pt x="17" y="1"/>
                  </a:moveTo>
                  <a:cubicBezTo>
                    <a:pt x="1" y="201"/>
                    <a:pt x="34" y="385"/>
                    <a:pt x="134" y="552"/>
                  </a:cubicBezTo>
                  <a:cubicBezTo>
                    <a:pt x="218" y="736"/>
                    <a:pt x="352" y="903"/>
                    <a:pt x="485" y="1054"/>
                  </a:cubicBezTo>
                  <a:cubicBezTo>
                    <a:pt x="669" y="1254"/>
                    <a:pt x="920" y="1371"/>
                    <a:pt x="1187" y="1404"/>
                  </a:cubicBezTo>
                  <a:cubicBezTo>
                    <a:pt x="1638" y="1371"/>
                    <a:pt x="2073" y="1271"/>
                    <a:pt x="2490" y="1087"/>
                  </a:cubicBezTo>
                  <a:cubicBezTo>
                    <a:pt x="2674" y="1037"/>
                    <a:pt x="2841" y="970"/>
                    <a:pt x="3008" y="903"/>
                  </a:cubicBezTo>
                  <a:cubicBezTo>
                    <a:pt x="2965" y="899"/>
                    <a:pt x="2921" y="897"/>
                    <a:pt x="2876" y="897"/>
                  </a:cubicBezTo>
                  <a:cubicBezTo>
                    <a:pt x="2732" y="897"/>
                    <a:pt x="2585" y="919"/>
                    <a:pt x="2457" y="970"/>
                  </a:cubicBezTo>
                  <a:cubicBezTo>
                    <a:pt x="2137" y="1050"/>
                    <a:pt x="1710" y="1222"/>
                    <a:pt x="1249" y="1222"/>
                  </a:cubicBezTo>
                  <a:cubicBezTo>
                    <a:pt x="1229" y="1222"/>
                    <a:pt x="1208" y="1221"/>
                    <a:pt x="1187" y="1221"/>
                  </a:cubicBezTo>
                  <a:cubicBezTo>
                    <a:pt x="970" y="1204"/>
                    <a:pt x="753" y="1104"/>
                    <a:pt x="602" y="937"/>
                  </a:cubicBezTo>
                  <a:cubicBezTo>
                    <a:pt x="469" y="803"/>
                    <a:pt x="335" y="669"/>
                    <a:pt x="251" y="502"/>
                  </a:cubicBezTo>
                  <a:cubicBezTo>
                    <a:pt x="68" y="218"/>
                    <a:pt x="51" y="1"/>
                    <a:pt x="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258" name="Google Shape;1256;p35"/>
            <p:cNvSpPr/>
            <p:nvPr/>
          </p:nvSpPr>
          <p:spPr>
            <a:xfrm>
              <a:off x="6285375" y="3138975"/>
              <a:ext cx="61425" cy="12575"/>
            </a:xfrm>
            <a:custGeom>
              <a:avLst/>
              <a:gdLst/>
              <a:ahLst/>
              <a:cxnLst/>
              <a:rect l="l" t="t" r="r" b="b"/>
              <a:pathLst>
                <a:path w="2457" h="503" extrusionOk="0">
                  <a:moveTo>
                    <a:pt x="2416" y="0"/>
                  </a:moveTo>
                  <a:cubicBezTo>
                    <a:pt x="2274" y="0"/>
                    <a:pt x="1773" y="121"/>
                    <a:pt x="1186" y="278"/>
                  </a:cubicBezTo>
                  <a:cubicBezTo>
                    <a:pt x="1064" y="314"/>
                    <a:pt x="941" y="332"/>
                    <a:pt x="818" y="332"/>
                  </a:cubicBezTo>
                  <a:cubicBezTo>
                    <a:pt x="657" y="332"/>
                    <a:pt x="495" y="302"/>
                    <a:pt x="334" y="245"/>
                  </a:cubicBezTo>
                  <a:cubicBezTo>
                    <a:pt x="147" y="182"/>
                    <a:pt x="47" y="76"/>
                    <a:pt x="21" y="76"/>
                  </a:cubicBezTo>
                  <a:cubicBezTo>
                    <a:pt x="19" y="76"/>
                    <a:pt x="18" y="77"/>
                    <a:pt x="17" y="78"/>
                  </a:cubicBezTo>
                  <a:cubicBezTo>
                    <a:pt x="0" y="78"/>
                    <a:pt x="67" y="245"/>
                    <a:pt x="284" y="362"/>
                  </a:cubicBezTo>
                  <a:cubicBezTo>
                    <a:pt x="459" y="454"/>
                    <a:pt x="653" y="503"/>
                    <a:pt x="850" y="503"/>
                  </a:cubicBezTo>
                  <a:cubicBezTo>
                    <a:pt x="973" y="503"/>
                    <a:pt x="1098" y="484"/>
                    <a:pt x="1220" y="445"/>
                  </a:cubicBezTo>
                  <a:cubicBezTo>
                    <a:pt x="1921" y="262"/>
                    <a:pt x="2456" y="61"/>
                    <a:pt x="2456" y="11"/>
                  </a:cubicBezTo>
                  <a:cubicBezTo>
                    <a:pt x="2454" y="4"/>
                    <a:pt x="2440" y="0"/>
                    <a:pt x="24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119117" y="2019869"/>
            <a:ext cx="7629099" cy="955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8523" y="12229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5980" y="2201319"/>
            <a:ext cx="83468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Konteynerlər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AWT GUI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komponentlərinin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ayrılmaz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hissəsidir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Konteyner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komponentin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yerləşə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biləcəyi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təmin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AWT-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konteyner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komponentin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özüdür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özünə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komponent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əlavə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etmək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qabiliyyətini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əlavə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Aşağıdakılara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diqqət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yetiriləcək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məqamlar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var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Konteyner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özünə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yalnız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Komponent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əlavə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bilər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Hər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konteynerdə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rgbClr val="E61A04"/>
                </a:solidFill>
              </a:rPr>
              <a:t>setLayout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metodundan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edərək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ləğv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edilə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bilən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düzən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mövcuddur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9" name="Google Shape;1414;p51"/>
          <p:cNvSpPr/>
          <p:nvPr/>
        </p:nvSpPr>
        <p:spPr>
          <a:xfrm>
            <a:off x="3416908" y="1403186"/>
            <a:ext cx="554336" cy="391640"/>
          </a:xfrm>
          <a:custGeom>
            <a:avLst/>
            <a:gdLst/>
            <a:ahLst/>
            <a:cxnLst/>
            <a:rect l="l" t="t" r="r" b="b"/>
            <a:pathLst>
              <a:path w="22467" h="15873" extrusionOk="0">
                <a:moveTo>
                  <a:pt x="15037" y="460"/>
                </a:moveTo>
                <a:lnTo>
                  <a:pt x="19988" y="1033"/>
                </a:lnTo>
                <a:cubicBezTo>
                  <a:pt x="20426" y="1083"/>
                  <a:pt x="21067" y="1055"/>
                  <a:pt x="21448" y="1327"/>
                </a:cubicBezTo>
                <a:cubicBezTo>
                  <a:pt x="21953" y="1687"/>
                  <a:pt x="21631" y="1946"/>
                  <a:pt x="21399" y="2574"/>
                </a:cubicBezTo>
                <a:lnTo>
                  <a:pt x="20500" y="5010"/>
                </a:lnTo>
                <a:lnTo>
                  <a:pt x="17384" y="13457"/>
                </a:lnTo>
                <a:cubicBezTo>
                  <a:pt x="17463" y="12321"/>
                  <a:pt x="17480" y="11182"/>
                  <a:pt x="17436" y="10045"/>
                </a:cubicBezTo>
                <a:cubicBezTo>
                  <a:pt x="17386" y="8860"/>
                  <a:pt x="17273" y="7679"/>
                  <a:pt x="17091" y="6505"/>
                </a:cubicBezTo>
                <a:cubicBezTo>
                  <a:pt x="16993" y="5862"/>
                  <a:pt x="17001" y="5136"/>
                  <a:pt x="16410" y="4765"/>
                </a:cubicBezTo>
                <a:cubicBezTo>
                  <a:pt x="15692" y="4312"/>
                  <a:pt x="14452" y="4429"/>
                  <a:pt x="13645" y="4349"/>
                </a:cubicBezTo>
                <a:cubicBezTo>
                  <a:pt x="12261" y="4212"/>
                  <a:pt x="10874" y="4090"/>
                  <a:pt x="9488" y="3985"/>
                </a:cubicBezTo>
                <a:cubicBezTo>
                  <a:pt x="7959" y="3869"/>
                  <a:pt x="6430" y="3775"/>
                  <a:pt x="4898" y="3700"/>
                </a:cubicBezTo>
                <a:cubicBezTo>
                  <a:pt x="4874" y="3033"/>
                  <a:pt x="4764" y="1682"/>
                  <a:pt x="5163" y="1324"/>
                </a:cubicBezTo>
                <a:cubicBezTo>
                  <a:pt x="5377" y="1131"/>
                  <a:pt x="5617" y="1071"/>
                  <a:pt x="5866" y="1071"/>
                </a:cubicBezTo>
                <a:cubicBezTo>
                  <a:pt x="6186" y="1071"/>
                  <a:pt x="6523" y="1170"/>
                  <a:pt x="6844" y="1212"/>
                </a:cubicBezTo>
                <a:lnTo>
                  <a:pt x="11237" y="1770"/>
                </a:lnTo>
                <a:cubicBezTo>
                  <a:pt x="11772" y="1838"/>
                  <a:pt x="12870" y="2174"/>
                  <a:pt x="13631" y="2174"/>
                </a:cubicBezTo>
                <a:cubicBezTo>
                  <a:pt x="13856" y="2174"/>
                  <a:pt x="14051" y="2145"/>
                  <a:pt x="14194" y="2071"/>
                </a:cubicBezTo>
                <a:cubicBezTo>
                  <a:pt x="14679" y="1819"/>
                  <a:pt x="14864" y="954"/>
                  <a:pt x="15037" y="460"/>
                </a:cubicBezTo>
                <a:close/>
                <a:moveTo>
                  <a:pt x="14956" y="1"/>
                </a:moveTo>
                <a:cubicBezTo>
                  <a:pt x="14849" y="1"/>
                  <a:pt x="14792" y="74"/>
                  <a:pt x="14777" y="161"/>
                </a:cubicBezTo>
                <a:cubicBezTo>
                  <a:pt x="14702" y="177"/>
                  <a:pt x="14640" y="231"/>
                  <a:pt x="14614" y="305"/>
                </a:cubicBezTo>
                <a:cubicBezTo>
                  <a:pt x="14485" y="662"/>
                  <a:pt x="14272" y="1471"/>
                  <a:pt x="13872" y="1654"/>
                </a:cubicBezTo>
                <a:cubicBezTo>
                  <a:pt x="13832" y="1673"/>
                  <a:pt x="13775" y="1681"/>
                  <a:pt x="13708" y="1681"/>
                </a:cubicBezTo>
                <a:cubicBezTo>
                  <a:pt x="13409" y="1681"/>
                  <a:pt x="12901" y="1531"/>
                  <a:pt x="12701" y="1506"/>
                </a:cubicBezTo>
                <a:lnTo>
                  <a:pt x="10066" y="1170"/>
                </a:lnTo>
                <a:lnTo>
                  <a:pt x="5088" y="536"/>
                </a:lnTo>
                <a:cubicBezTo>
                  <a:pt x="5082" y="535"/>
                  <a:pt x="5076" y="535"/>
                  <a:pt x="5070" y="535"/>
                </a:cubicBezTo>
                <a:cubicBezTo>
                  <a:pt x="4979" y="535"/>
                  <a:pt x="4894" y="620"/>
                  <a:pt x="4870" y="702"/>
                </a:cubicBezTo>
                <a:cubicBezTo>
                  <a:pt x="4588" y="1702"/>
                  <a:pt x="4458" y="2651"/>
                  <a:pt x="4456" y="3681"/>
                </a:cubicBezTo>
                <a:cubicBezTo>
                  <a:pt x="3258" y="3625"/>
                  <a:pt x="2059" y="3578"/>
                  <a:pt x="859" y="3542"/>
                </a:cubicBezTo>
                <a:cubicBezTo>
                  <a:pt x="857" y="3542"/>
                  <a:pt x="854" y="3542"/>
                  <a:pt x="852" y="3542"/>
                </a:cubicBezTo>
                <a:cubicBezTo>
                  <a:pt x="569" y="3542"/>
                  <a:pt x="571" y="3984"/>
                  <a:pt x="859" y="3992"/>
                </a:cubicBezTo>
                <a:cubicBezTo>
                  <a:pt x="4831" y="4107"/>
                  <a:pt x="8796" y="4347"/>
                  <a:pt x="12754" y="4713"/>
                </a:cubicBezTo>
                <a:cubicBezTo>
                  <a:pt x="13905" y="4822"/>
                  <a:pt x="15724" y="4732"/>
                  <a:pt x="16514" y="5763"/>
                </a:cubicBezTo>
                <a:cubicBezTo>
                  <a:pt x="16822" y="6165"/>
                  <a:pt x="16784" y="7506"/>
                  <a:pt x="16838" y="8011"/>
                </a:cubicBezTo>
                <a:cubicBezTo>
                  <a:pt x="16880" y="8397"/>
                  <a:pt x="16913" y="8785"/>
                  <a:pt x="16939" y="9172"/>
                </a:cubicBezTo>
                <a:cubicBezTo>
                  <a:pt x="17031" y="10510"/>
                  <a:pt x="17561" y="14938"/>
                  <a:pt x="16034" y="15338"/>
                </a:cubicBezTo>
                <a:cubicBezTo>
                  <a:pt x="15845" y="15388"/>
                  <a:pt x="15628" y="15407"/>
                  <a:pt x="15397" y="15407"/>
                </a:cubicBezTo>
                <a:cubicBezTo>
                  <a:pt x="14662" y="15407"/>
                  <a:pt x="13781" y="15213"/>
                  <a:pt x="13160" y="15173"/>
                </a:cubicBezTo>
                <a:cubicBezTo>
                  <a:pt x="12203" y="15111"/>
                  <a:pt x="11247" y="15042"/>
                  <a:pt x="10290" y="14967"/>
                </a:cubicBezTo>
                <a:cubicBezTo>
                  <a:pt x="8377" y="14816"/>
                  <a:pt x="6467" y="14638"/>
                  <a:pt x="4560" y="14434"/>
                </a:cubicBezTo>
                <a:cubicBezTo>
                  <a:pt x="3191" y="14288"/>
                  <a:pt x="1767" y="14427"/>
                  <a:pt x="1318" y="12691"/>
                </a:cubicBezTo>
                <a:cubicBezTo>
                  <a:pt x="1095" y="11828"/>
                  <a:pt x="1128" y="10760"/>
                  <a:pt x="1043" y="9872"/>
                </a:cubicBezTo>
                <a:cubicBezTo>
                  <a:pt x="850" y="7901"/>
                  <a:pt x="658" y="5928"/>
                  <a:pt x="465" y="3955"/>
                </a:cubicBezTo>
                <a:cubicBezTo>
                  <a:pt x="451" y="3811"/>
                  <a:pt x="331" y="3739"/>
                  <a:pt x="218" y="3739"/>
                </a:cubicBezTo>
                <a:cubicBezTo>
                  <a:pt x="106" y="3739"/>
                  <a:pt x="1" y="3811"/>
                  <a:pt x="15" y="3955"/>
                </a:cubicBezTo>
                <a:cubicBezTo>
                  <a:pt x="272" y="6585"/>
                  <a:pt x="528" y="9215"/>
                  <a:pt x="785" y="11845"/>
                </a:cubicBezTo>
                <a:cubicBezTo>
                  <a:pt x="954" y="13583"/>
                  <a:pt x="723" y="14445"/>
                  <a:pt x="2557" y="14660"/>
                </a:cubicBezTo>
                <a:cubicBezTo>
                  <a:pt x="5225" y="14974"/>
                  <a:pt x="7898" y="15233"/>
                  <a:pt x="10577" y="15438"/>
                </a:cubicBezTo>
                <a:cubicBezTo>
                  <a:pt x="11917" y="15542"/>
                  <a:pt x="13257" y="15632"/>
                  <a:pt x="14597" y="15711"/>
                </a:cubicBezTo>
                <a:cubicBezTo>
                  <a:pt x="14970" y="15732"/>
                  <a:pt x="15585" y="15873"/>
                  <a:pt x="16127" y="15873"/>
                </a:cubicBezTo>
                <a:cubicBezTo>
                  <a:pt x="16462" y="15873"/>
                  <a:pt x="16769" y="15819"/>
                  <a:pt x="16973" y="15649"/>
                </a:cubicBezTo>
                <a:cubicBezTo>
                  <a:pt x="17122" y="15525"/>
                  <a:pt x="17204" y="15333"/>
                  <a:pt x="17251" y="15120"/>
                </a:cubicBezTo>
                <a:cubicBezTo>
                  <a:pt x="18845" y="10798"/>
                  <a:pt x="20486" y="6491"/>
                  <a:pt x="22034" y="2152"/>
                </a:cubicBezTo>
                <a:cubicBezTo>
                  <a:pt x="22311" y="1371"/>
                  <a:pt x="22466" y="1041"/>
                  <a:pt x="21655" y="775"/>
                </a:cubicBezTo>
                <a:cubicBezTo>
                  <a:pt x="20747" y="478"/>
                  <a:pt x="19554" y="532"/>
                  <a:pt x="18598" y="421"/>
                </a:cubicBezTo>
                <a:lnTo>
                  <a:pt x="14986" y="2"/>
                </a:lnTo>
                <a:cubicBezTo>
                  <a:pt x="14975" y="1"/>
                  <a:pt x="14966" y="1"/>
                  <a:pt x="149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0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602488"/>
            <a:ext cx="12192000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prstClr val="white"/>
                </a:solidFill>
                <a:cs typeface="Arial" pitchFamily="34" charset="0"/>
              </a:rPr>
              <a:t>Agenda Style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29441" y="1260243"/>
            <a:ext cx="2736000" cy="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65441" y="1260244"/>
            <a:ext cx="6048000" cy="96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5576" y="140677"/>
            <a:ext cx="4956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Container</a:t>
            </a:r>
            <a:r>
              <a:rPr lang="az-Latn-AZ" sz="2800" b="1" dirty="0" smtClean="0">
                <a:solidFill>
                  <a:schemeClr val="accent3">
                    <a:lumMod val="50000"/>
                  </a:schemeClr>
                </a:solidFill>
              </a:rPr>
              <a:t> sinfinin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metodlar</a:t>
            </a:r>
            <a:r>
              <a:rPr lang="az-Latn-AZ" sz="2800" b="1" dirty="0" smtClean="0">
                <a:solidFill>
                  <a:schemeClr val="accent3">
                    <a:lumMod val="50000"/>
                  </a:schemeClr>
                </a:solidFill>
              </a:rPr>
              <a:t>ı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957632"/>
              </p:ext>
            </p:extLst>
          </p:nvPr>
        </p:nvGraphicFramePr>
        <p:xfrm>
          <a:off x="2285218" y="1085426"/>
          <a:ext cx="9709834" cy="5087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97527"/>
                <a:gridCol w="9112307"/>
              </a:tblGrid>
              <a:tr h="654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800" b="1" i="0" kern="1200" dirty="0" err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Metod</a:t>
                      </a:r>
                      <a:r>
                        <a:rPr lang="en-US" sz="2800" b="1" i="0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="1" i="0" kern="1200" dirty="0" err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və</a:t>
                      </a:r>
                      <a:r>
                        <a:rPr lang="en-US" sz="2800" b="1" i="0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="1" i="0" kern="1200" dirty="0" err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təsviri</a:t>
                      </a:r>
                      <a:endParaRPr lang="en-US" sz="2800" b="1" i="0" kern="1200" dirty="0" smtClean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54750">
                <a:tc>
                  <a:txBody>
                    <a:bodyPr/>
                    <a:lstStyle/>
                    <a:p>
                      <a:r>
                        <a:rPr lang="az-Latn-AZ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Component add(Component comp)</a:t>
                      </a:r>
                      <a:endParaRPr lang="az-Latn-AZ" sz="1800" b="1" i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Göstərilən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komponenti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konteynerin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sonuna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əlavə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edir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73358">
                <a:tc>
                  <a:txBody>
                    <a:bodyPr/>
                    <a:lstStyle/>
                    <a:p>
                      <a:r>
                        <a:rPr lang="az-Latn-AZ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b="1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Component add(Component comp, </a:t>
                      </a:r>
                      <a:r>
                        <a:rPr lang="en-US" sz="1800" b="1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</a:t>
                      </a:r>
                      <a:r>
                        <a:rPr lang="en-US" sz="1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index)</a:t>
                      </a:r>
                      <a:endParaRPr lang="az-Latn-AZ" sz="1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Göstərilən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komponenti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verilmiş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vəziyyətdə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konteynerə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əlavə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edir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654750">
                <a:tc>
                  <a:txBody>
                    <a:bodyPr/>
                    <a:lstStyle/>
                    <a:p>
                      <a:r>
                        <a:rPr lang="az-Latn-AZ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add(Component comp, Object constraints)</a:t>
                      </a:r>
                      <a:endParaRPr lang="az-Latn-AZ" sz="1800" b="1" i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Göstərilən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komponenti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göstərilən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indeksdə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göstərilən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məhdudiyyətlərlə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konteynerə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əlavə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edir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654750">
                <a:tc>
                  <a:txBody>
                    <a:bodyPr/>
                    <a:lstStyle/>
                    <a:p>
                      <a:r>
                        <a:rPr lang="az-Latn-AZ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b="1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add(Component comp, Object constraints)</a:t>
                      </a:r>
                      <a:endParaRPr lang="az-Latn-AZ" sz="1800" b="1" i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Göstərilən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komponenti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konteynerin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sonuna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əlavə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edir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654750">
                <a:tc>
                  <a:txBody>
                    <a:bodyPr/>
                    <a:lstStyle/>
                    <a:p>
                      <a:r>
                        <a:rPr lang="az-Latn-AZ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b="1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Component add(String name, Component comp)</a:t>
                      </a:r>
                    </a:p>
                    <a:p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Göstərilən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komponenti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konteynerə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əlavə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edir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</a:tr>
              <a:tr h="654750">
                <a:tc>
                  <a:txBody>
                    <a:bodyPr/>
                    <a:lstStyle/>
                    <a:p>
                      <a:r>
                        <a:rPr lang="az-Latn-AZ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en-US" b="1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void </a:t>
                      </a:r>
                      <a:r>
                        <a:rPr lang="en-US" sz="1800" b="1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addContainerListener</a:t>
                      </a:r>
                      <a:r>
                        <a:rPr lang="en-US" sz="1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en-US" sz="1800" b="1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ContainerListener</a:t>
                      </a:r>
                      <a:r>
                        <a:rPr lang="en-US" sz="1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l)</a:t>
                      </a:r>
                      <a:endParaRPr lang="az-Latn-AZ" sz="1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konteynerdən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konteyner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hadisələrini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almaq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üçün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göstərilən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konteyner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dinləyicisini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əlavə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edir</a:t>
                      </a:r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293034" y="731520"/>
            <a:ext cx="9706708" cy="196948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442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78513" y="0"/>
            <a:ext cx="384628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85800" y="400050"/>
            <a:ext cx="6934199" cy="2955471"/>
          </a:xfrm>
          <a:prstGeom prst="roundRect">
            <a:avLst/>
          </a:prstGeom>
          <a:gradFill>
            <a:gsLst>
              <a:gs pos="92000">
                <a:srgbClr val="00B0F0"/>
              </a:gs>
              <a:gs pos="0">
                <a:srgbClr val="ACFFD9"/>
              </a:gs>
            </a:gsLst>
            <a:lin ang="5400012" scaled="0"/>
          </a:gra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627076" y="4023360"/>
            <a:ext cx="6128532" cy="2062383"/>
          </a:xfrm>
          <a:prstGeom prst="roundRect">
            <a:avLst/>
          </a:prstGeom>
          <a:gradFill>
            <a:gsLst>
              <a:gs pos="92000">
                <a:srgbClr val="00B0F0"/>
              </a:gs>
              <a:gs pos="0">
                <a:srgbClr val="ACFFD9"/>
              </a:gs>
            </a:gsLst>
            <a:lin ang="5400012" scaled="0"/>
          </a:gra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7" name="Graphic 14">
            <a:extLst>
              <a:ext uri="{FF2B5EF4-FFF2-40B4-BE49-F238E27FC236}">
                <a16:creationId xmlns="" xmlns:a16="http://schemas.microsoft.com/office/drawing/2014/main" id="{D2AD6829-C066-4A27-AA7F-CF30CFB19011}"/>
              </a:ext>
            </a:extLst>
          </p:cNvPr>
          <p:cNvGrpSpPr/>
          <p:nvPr/>
        </p:nvGrpSpPr>
        <p:grpSpPr>
          <a:xfrm>
            <a:off x="8672253" y="1060819"/>
            <a:ext cx="2696478" cy="2120824"/>
            <a:chOff x="2444748" y="555045"/>
            <a:chExt cx="7282048" cy="5727454"/>
          </a:xfrm>
        </p:grpSpPr>
        <p:sp>
          <p:nvSpPr>
            <p:cNvPr id="38" name="Freeform: Shape 123">
              <a:extLst>
                <a:ext uri="{FF2B5EF4-FFF2-40B4-BE49-F238E27FC236}">
                  <a16:creationId xmlns="" xmlns:a16="http://schemas.microsoft.com/office/drawing/2014/main" id="{8B270E60-F317-4260-887E-2C3B72CF13B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>
                    <a:lumMod val="75000"/>
                  </a:sysClr>
                </a:gs>
                <a:gs pos="53000">
                  <a:sysClr val="window" lastClr="FFFFFF">
                    <a:lumMod val="8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9" name="Freeform: Shape 124">
              <a:extLst>
                <a:ext uri="{FF2B5EF4-FFF2-40B4-BE49-F238E27FC236}">
                  <a16:creationId xmlns="" xmlns:a16="http://schemas.microsoft.com/office/drawing/2014/main" id="{2597E288-AFB0-4DC0-B15C-9A38D4C857E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40" name="Freeform: Shape 125">
              <a:extLst>
                <a:ext uri="{FF2B5EF4-FFF2-40B4-BE49-F238E27FC236}">
                  <a16:creationId xmlns="" xmlns:a16="http://schemas.microsoft.com/office/drawing/2014/main" id="{06788462-CF69-4BC0-BADE-A79207550CA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41" name="Freeform: Shape 126">
              <a:extLst>
                <a:ext uri="{FF2B5EF4-FFF2-40B4-BE49-F238E27FC236}">
                  <a16:creationId xmlns="" xmlns:a16="http://schemas.microsoft.com/office/drawing/2014/main" id="{CDA7E767-8A30-4B53-BCFE-4754E751C3F4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42" name="Freeform: Shape 127">
              <a:extLst>
                <a:ext uri="{FF2B5EF4-FFF2-40B4-BE49-F238E27FC236}">
                  <a16:creationId xmlns="" xmlns:a16="http://schemas.microsoft.com/office/drawing/2014/main" id="{997AFB54-400E-4F75-9354-759CCD213E5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43" name="Freeform: Shape 128">
              <a:extLst>
                <a:ext uri="{FF2B5EF4-FFF2-40B4-BE49-F238E27FC236}">
                  <a16:creationId xmlns="" xmlns:a16="http://schemas.microsoft.com/office/drawing/2014/main" id="{D4B78180-9CAE-4BD9-B3D2-1480F6B2AFC1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44" name="Freeform: Shape 129">
              <a:extLst>
                <a:ext uri="{FF2B5EF4-FFF2-40B4-BE49-F238E27FC236}">
                  <a16:creationId xmlns="" xmlns:a16="http://schemas.microsoft.com/office/drawing/2014/main" id="{28A00681-9826-4FCF-B5A7-70A5B90879A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45" name="Freeform: Shape 130">
              <a:extLst>
                <a:ext uri="{FF2B5EF4-FFF2-40B4-BE49-F238E27FC236}">
                  <a16:creationId xmlns="" xmlns:a16="http://schemas.microsoft.com/office/drawing/2014/main" id="{0CE92C5E-C106-47BE-BF74-8421FCEC6E6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680387" y="4349943"/>
            <a:ext cx="3108548" cy="1707936"/>
            <a:chOff x="-548507" y="477868"/>
            <a:chExt cx="11570449" cy="6357177"/>
          </a:xfrm>
        </p:grpSpPr>
        <p:sp>
          <p:nvSpPr>
            <p:cNvPr id="47" name="Freeform: Shape 151">
              <a:extLst>
                <a:ext uri="{FF2B5EF4-FFF2-40B4-BE49-F238E27FC236}">
                  <a16:creationId xmlns=""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48" name="Freeform: Shape 152">
              <a:extLst>
                <a:ext uri="{FF2B5EF4-FFF2-40B4-BE49-F238E27FC236}">
                  <a16:creationId xmlns=""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49" name="Freeform: Shape 153">
              <a:extLst>
                <a:ext uri="{FF2B5EF4-FFF2-40B4-BE49-F238E27FC236}">
                  <a16:creationId xmlns=""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50" name="Freeform: Shape 154">
              <a:extLst>
                <a:ext uri="{FF2B5EF4-FFF2-40B4-BE49-F238E27FC236}">
                  <a16:creationId xmlns=""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51" name="Freeform: Shape 155">
              <a:extLst>
                <a:ext uri="{FF2B5EF4-FFF2-40B4-BE49-F238E27FC236}">
                  <a16:creationId xmlns=""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7" name="Rectangle: Rounded Corners 161">
                <a:extLst>
                  <a:ext uri="{FF2B5EF4-FFF2-40B4-BE49-F238E27FC236}">
                    <a16:creationId xmlns=""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58" name="Rectangle: Rounded Corners 162">
                <a:extLst>
                  <a:ext uri="{FF2B5EF4-FFF2-40B4-BE49-F238E27FC236}">
                    <a16:creationId xmlns=""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5" name="Rectangle: Rounded Corners 159">
                <a:extLst>
                  <a:ext uri="{FF2B5EF4-FFF2-40B4-BE49-F238E27FC236}">
                    <a16:creationId xmlns=""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56" name="Rectangle: Rounded Corners 160">
                <a:extLst>
                  <a:ext uri="{FF2B5EF4-FFF2-40B4-BE49-F238E27FC236}">
                    <a16:creationId xmlns=""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54" name="Freeform: Shape 158">
              <a:extLst>
                <a:ext uri="{FF2B5EF4-FFF2-40B4-BE49-F238E27FC236}">
                  <a16:creationId xmlns=""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937846" y="137768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sinifi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sərhədsiz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menyu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olmayan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üst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səviyyəli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pəncərədir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BorderLayout'u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layout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meneceri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olaraq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istifadə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670" y="647114"/>
            <a:ext cx="1950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5607" y="4348147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Dialoq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qutuları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pop (pop-up)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komponentlər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istifadə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olunur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225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602488"/>
            <a:ext cx="12192000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prstClr val="white"/>
                </a:solidFill>
                <a:cs typeface="Arial" pitchFamily="34" charset="0"/>
              </a:rPr>
              <a:t>Agenda Style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29441" y="1260243"/>
            <a:ext cx="2736000" cy="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65441" y="1260244"/>
            <a:ext cx="6048000" cy="96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5576" y="140677"/>
            <a:ext cx="4650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Window </a:t>
            </a:r>
            <a:r>
              <a:rPr lang="az-Latn-AZ" sz="2800" b="1" dirty="0" smtClean="0">
                <a:solidFill>
                  <a:schemeClr val="accent3">
                    <a:lumMod val="50000"/>
                  </a:schemeClr>
                </a:solidFill>
              </a:rPr>
              <a:t>sinfinin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metodlar</a:t>
            </a:r>
            <a:r>
              <a:rPr lang="az-Latn-AZ" sz="2800" b="1" dirty="0" smtClean="0">
                <a:solidFill>
                  <a:schemeClr val="accent3">
                    <a:lumMod val="50000"/>
                  </a:schemeClr>
                </a:solidFill>
              </a:rPr>
              <a:t>ı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93034" y="731520"/>
            <a:ext cx="9706708" cy="196948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237654"/>
              </p:ext>
            </p:extLst>
          </p:nvPr>
        </p:nvGraphicFramePr>
        <p:xfrm>
          <a:off x="2271151" y="944749"/>
          <a:ext cx="974266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033"/>
                <a:gridCol w="895762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kern="1200" dirty="0" err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Metod</a:t>
                      </a:r>
                      <a:r>
                        <a:rPr lang="en-US" sz="2400" b="1" i="0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i="0" kern="1200" dirty="0" err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və</a:t>
                      </a:r>
                      <a:r>
                        <a:rPr lang="en-US" sz="2400" b="1" i="0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i="0" kern="1200" dirty="0" err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təsviri</a:t>
                      </a:r>
                      <a:endParaRPr lang="en-US" sz="2400" b="1" i="0" kern="1200" dirty="0" smtClean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</a:rPr>
                        <a:t>1</a:t>
                      </a:r>
                      <a:endParaRPr lang="en-US" dirty="0">
                        <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1" i="0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addNotify</a:t>
                      </a:r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Pəncərəni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yerli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ekran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qaynağı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ilə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əlaqə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yaradaraq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görünən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edir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</a:rPr>
                        <a:t>2</a:t>
                      </a:r>
                      <a:endParaRPr lang="en-US" dirty="0">
                        <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1" i="0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addPropertyChangeListener</a:t>
                      </a:r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PropertyChangeListener</a:t>
                      </a:r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listener)</a:t>
                      </a:r>
                    </a:p>
                    <a:p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Dinləyicilər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siyahısına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PropertyChangeListener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əlavə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edir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</a:rPr>
                        <a:t>3</a:t>
                      </a:r>
                      <a:endParaRPr lang="en-US" dirty="0">
                        <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add Property </a:t>
                      </a:r>
                      <a:r>
                        <a:rPr lang="en-US" sz="1800" b="1" i="0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ChangeListener</a:t>
                      </a:r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property Name, Property Change Listener listener)</a:t>
                      </a:r>
                    </a:p>
                    <a:p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Xüsusi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xüsusiyyət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üçün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dinləyicilər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siyahısına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PropertyChangeListener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əlavə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edir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</a:rPr>
                        <a:t>4</a:t>
                      </a:r>
                      <a:endParaRPr lang="en-US" dirty="0">
                        <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1" i="0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addWindowFocusListener</a:t>
                      </a:r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WindowFocusListener</a:t>
                      </a:r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l)</a:t>
                      </a:r>
                    </a:p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pəncərədən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pəncərə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hadisələrini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almaq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üçün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göstərilən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pəncərə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fokus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dinləyicisini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əlavə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edir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</a:rPr>
                        <a:t>5</a:t>
                      </a:r>
                      <a:endParaRPr lang="en-US" dirty="0">
                        <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1" i="0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addWindowListener</a:t>
                      </a:r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WindowListener</a:t>
                      </a:r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l)</a:t>
                      </a:r>
                    </a:p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Bu,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pəncərədən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pəncərə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hadisələrini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qəbul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etmək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üçün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göstərilən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pəncərə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dinləyicisini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əlavə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edir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</a:rPr>
                        <a:t>6</a:t>
                      </a:r>
                      <a:endParaRPr lang="en-US" dirty="0">
                        <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1" i="0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addWindowStateListener</a:t>
                      </a:r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WindowStateListener</a:t>
                      </a:r>
                      <a:r>
                        <a:rPr lang="en-US" sz="1800" b="1" i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l)</a:t>
                      </a:r>
                    </a:p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pəncərə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pəncərə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hadisələr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almaq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üçün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müəyyən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pəncərə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dövlət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dinləyici</a:t>
                      </a:r>
                      <a:r>
                        <a:rPr lang="az-Latn-AZ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sini</a:t>
                      </a:r>
                      <a:r>
                        <a:rPr lang="az-Latn-AZ" sz="18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əlavə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edər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9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1_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_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IGH SCHOOL RESU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CFFA8"/>
      </a:accent1>
      <a:accent2>
        <a:srgbClr val="C6FF00"/>
      </a:accent2>
      <a:accent3>
        <a:srgbClr val="C9DB89"/>
      </a:accent3>
      <a:accent4>
        <a:srgbClr val="1D1D1B"/>
      </a:accent4>
      <a:accent5>
        <a:srgbClr val="F9FFE2"/>
      </a:accent5>
      <a:accent6>
        <a:srgbClr val="58585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1_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3_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F5F5F5"/>
      </a:lt2>
      <a:accent1>
        <a:srgbClr val="045A68"/>
      </a:accent1>
      <a:accent2>
        <a:srgbClr val="19B5B1"/>
      </a:accent2>
      <a:accent3>
        <a:srgbClr val="263238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977</Words>
  <Application>Microsoft Office PowerPoint</Application>
  <PresentationFormat>Widescreen</PresentationFormat>
  <Paragraphs>86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18</vt:i4>
      </vt:variant>
    </vt:vector>
  </HeadingPairs>
  <TitlesOfParts>
    <vt:vector size="50" baseType="lpstr">
      <vt:lpstr>Arial Unicode MS</vt:lpstr>
      <vt:lpstr>Arial</vt:lpstr>
      <vt:lpstr>Barlow Semi Condensed</vt:lpstr>
      <vt:lpstr>Broadway</vt:lpstr>
      <vt:lpstr>Calibri</vt:lpstr>
      <vt:lpstr>Calibri Light</vt:lpstr>
      <vt:lpstr>Exo 2</vt:lpstr>
      <vt:lpstr>Fira Sans Extra Condensed Medium</vt:lpstr>
      <vt:lpstr>Josefin Sans</vt:lpstr>
      <vt:lpstr>Lilita One</vt:lpstr>
      <vt:lpstr>Montserrat</vt:lpstr>
      <vt:lpstr>Roboto Condensed</vt:lpstr>
      <vt:lpstr>Roboto Condensed Light</vt:lpstr>
      <vt:lpstr>Roboto Slab Regular</vt:lpstr>
      <vt:lpstr>Saira ExtraCondensed Medium</vt:lpstr>
      <vt:lpstr>Saira ExtraCondensed SemiBold</vt:lpstr>
      <vt:lpstr>Shadows Into Light</vt:lpstr>
      <vt:lpstr>Squada One</vt:lpstr>
      <vt:lpstr>Times New Roman</vt:lpstr>
      <vt:lpstr>1_Office Theme</vt:lpstr>
      <vt:lpstr>2_Office Theme</vt:lpstr>
      <vt:lpstr>HIGH SCHOOL RESUME</vt:lpstr>
      <vt:lpstr>Isometric Gradient Social Media Strategy by Slidesgo</vt:lpstr>
      <vt:lpstr>Section Break Slide Master</vt:lpstr>
      <vt:lpstr>Tech Newsletter by Slidesgo</vt:lpstr>
      <vt:lpstr>Contents Slide Master</vt:lpstr>
      <vt:lpstr>1_Contents Slide Master</vt:lpstr>
      <vt:lpstr>3_Project research</vt:lpstr>
      <vt:lpstr>2_Contents Slide Master</vt:lpstr>
      <vt:lpstr>1_Section Break Slide Master</vt:lpstr>
      <vt:lpstr>3_Contents Slide Master</vt:lpstr>
      <vt:lpstr>4_Contents Slide Master</vt:lpstr>
      <vt:lpstr>PowerPoint Presentation</vt:lpstr>
      <vt:lpstr>Pəncərələrlə iş üçün mücərrəd yiğim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34</cp:revision>
  <dcterms:created xsi:type="dcterms:W3CDTF">2020-11-17T15:52:03Z</dcterms:created>
  <dcterms:modified xsi:type="dcterms:W3CDTF">2020-11-25T17:07:00Z</dcterms:modified>
</cp:coreProperties>
</file>